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2" r:id="rId1"/>
    <p:sldMasterId id="2147483892" r:id="rId2"/>
  </p:sldMasterIdLst>
  <p:notesMasterIdLst>
    <p:notesMasterId r:id="rId21"/>
  </p:notesMasterIdLst>
  <p:handoutMasterIdLst>
    <p:handoutMasterId r:id="rId22"/>
  </p:handoutMasterIdLst>
  <p:sldIdLst>
    <p:sldId id="316" r:id="rId3"/>
    <p:sldId id="317" r:id="rId4"/>
    <p:sldId id="392" r:id="rId5"/>
    <p:sldId id="403" r:id="rId6"/>
    <p:sldId id="351" r:id="rId7"/>
    <p:sldId id="394" r:id="rId8"/>
    <p:sldId id="396" r:id="rId9"/>
    <p:sldId id="398" r:id="rId10"/>
    <p:sldId id="400" r:id="rId11"/>
    <p:sldId id="402" r:id="rId12"/>
    <p:sldId id="401" r:id="rId13"/>
    <p:sldId id="405" r:id="rId14"/>
    <p:sldId id="344" r:id="rId15"/>
    <p:sldId id="393" r:id="rId16"/>
    <p:sldId id="350" r:id="rId17"/>
    <p:sldId id="395" r:id="rId18"/>
    <p:sldId id="391" r:id="rId19"/>
    <p:sldId id="407" r:id="rId20"/>
  </p:sldIdLst>
  <p:sldSz cx="1219835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7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747480"/>
    <a:srgbClr val="FFE600"/>
    <a:srgbClr val="C4C4CD"/>
    <a:srgbClr val="2E2E38"/>
    <a:srgbClr val="808080"/>
    <a:srgbClr val="FF9A91"/>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34163C-1F4E-46C8-B0BD-B86A92BAC05A}" v="17" dt="2024-12-11T19:45:37.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5013" autoAdjust="0"/>
  </p:normalViewPr>
  <p:slideViewPr>
    <p:cSldViewPr snapToGrid="0" snapToObjects="1" showGuides="1">
      <p:cViewPr varScale="1">
        <p:scale>
          <a:sx n="110" d="100"/>
          <a:sy n="110" d="100"/>
        </p:scale>
        <p:origin x="408" y="108"/>
      </p:cViewPr>
      <p:guideLst/>
    </p:cSldViewPr>
  </p:slideViewPr>
  <p:outlineViewPr>
    <p:cViewPr>
      <p:scale>
        <a:sx n="33" d="100"/>
        <a:sy n="33" d="100"/>
      </p:scale>
      <p:origin x="0" y="-7090"/>
    </p:cViewPr>
  </p:outlineViewPr>
  <p:notesTextViewPr>
    <p:cViewPr>
      <p:scale>
        <a:sx n="50" d="100"/>
        <a:sy n="50" d="100"/>
      </p:scale>
      <p:origin x="0" y="0"/>
    </p:cViewPr>
  </p:notesTextViewPr>
  <p:sorterViewPr>
    <p:cViewPr>
      <p:scale>
        <a:sx n="130" d="100"/>
        <a:sy n="130" d="100"/>
      </p:scale>
      <p:origin x="0" y="0"/>
    </p:cViewPr>
  </p:sorterViewPr>
  <p:notesViewPr>
    <p:cSldViewPr snapToGrid="0" snapToObjects="1" showGuides="1">
      <p:cViewPr varScale="1">
        <p:scale>
          <a:sx n="80" d="100"/>
          <a:sy n="80" d="100"/>
        </p:scale>
        <p:origin x="-2004" y="-96"/>
      </p:cViewPr>
      <p:guideLst>
        <p:guide orient="horz" pos="2909"/>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Kucera" userId="bd07b00a-4d76-4ef1-bbb4-1157b5dee167" providerId="ADAL" clId="{C85BF672-045B-431C-B5CF-F1AD46BDF71C}"/>
    <pc:docChg chg="undo redo custSel addSld delSld modSld sldOrd">
      <pc:chgData name="Simon Kucera" userId="bd07b00a-4d76-4ef1-bbb4-1157b5dee167" providerId="ADAL" clId="{C85BF672-045B-431C-B5CF-F1AD46BDF71C}" dt="2024-07-24T14:44:13.848" v="878"/>
      <pc:docMkLst>
        <pc:docMk/>
      </pc:docMkLst>
      <pc:sldChg chg="del">
        <pc:chgData name="Simon Kucera" userId="bd07b00a-4d76-4ef1-bbb4-1157b5dee167" providerId="ADAL" clId="{C85BF672-045B-431C-B5CF-F1AD46BDF71C}" dt="2024-07-24T08:28:55.695" v="498" actId="2696"/>
        <pc:sldMkLst>
          <pc:docMk/>
          <pc:sldMk cId="0" sldId="257"/>
        </pc:sldMkLst>
      </pc:sldChg>
      <pc:sldChg chg="delSp modSp mod">
        <pc:chgData name="Simon Kucera" userId="bd07b00a-4d76-4ef1-bbb4-1157b5dee167" providerId="ADAL" clId="{C85BF672-045B-431C-B5CF-F1AD46BDF71C}" dt="2024-07-24T13:53:05.529" v="876" actId="478"/>
        <pc:sldMkLst>
          <pc:docMk/>
          <pc:sldMk cId="1044742782" sldId="316"/>
        </pc:sldMkLst>
        <pc:spChg chg="mod">
          <ac:chgData name="Simon Kucera" userId="bd07b00a-4d76-4ef1-bbb4-1157b5dee167" providerId="ADAL" clId="{C85BF672-045B-431C-B5CF-F1AD46BDF71C}" dt="2024-07-24T13:53:00.136" v="875" actId="20577"/>
          <ac:spMkLst>
            <pc:docMk/>
            <pc:sldMk cId="1044742782" sldId="316"/>
            <ac:spMk id="2" creationId="{00000000-0000-0000-0000-000000000000}"/>
          </ac:spMkLst>
        </pc:spChg>
        <pc:spChg chg="del">
          <ac:chgData name="Simon Kucera" userId="bd07b00a-4d76-4ef1-bbb4-1157b5dee167" providerId="ADAL" clId="{C85BF672-045B-431C-B5CF-F1AD46BDF71C}" dt="2024-07-24T13:53:05.529" v="876" actId="478"/>
          <ac:spMkLst>
            <pc:docMk/>
            <pc:sldMk cId="1044742782" sldId="316"/>
            <ac:spMk id="5" creationId="{0B2E7FC2-200D-BB6F-6DA2-0CC7C68420C7}"/>
          </ac:spMkLst>
        </pc:spChg>
      </pc:sldChg>
      <pc:sldChg chg="addSp delSp modSp mod modClrScheme chgLayout">
        <pc:chgData name="Simon Kucera" userId="bd07b00a-4d76-4ef1-bbb4-1157b5dee167" providerId="ADAL" clId="{C85BF672-045B-431C-B5CF-F1AD46BDF71C}" dt="2024-07-24T12:18:39.107" v="844" actId="20577"/>
        <pc:sldMkLst>
          <pc:docMk/>
          <pc:sldMk cId="1690054201" sldId="317"/>
        </pc:sldMkLst>
        <pc:spChg chg="mod">
          <ac:chgData name="Simon Kucera" userId="bd07b00a-4d76-4ef1-bbb4-1157b5dee167" providerId="ADAL" clId="{C85BF672-045B-431C-B5CF-F1AD46BDF71C}" dt="2024-07-24T08:30:16.127" v="532" actId="26606"/>
          <ac:spMkLst>
            <pc:docMk/>
            <pc:sldMk cId="1690054201" sldId="317"/>
            <ac:spMk id="2" creationId="{00000000-0000-0000-0000-000000000000}"/>
          </ac:spMkLst>
        </pc:spChg>
        <pc:spChg chg="add del mod">
          <ac:chgData name="Simon Kucera" userId="bd07b00a-4d76-4ef1-bbb4-1157b5dee167" providerId="ADAL" clId="{C85BF672-045B-431C-B5CF-F1AD46BDF71C}" dt="2024-07-24T08:31:35.055" v="542" actId="478"/>
          <ac:spMkLst>
            <pc:docMk/>
            <pc:sldMk cId="1690054201" sldId="317"/>
            <ac:spMk id="5" creationId="{5364BF05-25E8-A3E9-8116-A5878AEF313D}"/>
          </ac:spMkLst>
        </pc:spChg>
        <pc:spChg chg="add mod">
          <ac:chgData name="Simon Kucera" userId="bd07b00a-4d76-4ef1-bbb4-1157b5dee167" providerId="ADAL" clId="{C85BF672-045B-431C-B5CF-F1AD46BDF71C}" dt="2024-07-24T12:18:39.107" v="844" actId="20577"/>
          <ac:spMkLst>
            <pc:docMk/>
            <pc:sldMk cId="1690054201" sldId="317"/>
            <ac:spMk id="6" creationId="{3F44E2F2-09CC-5C47-B993-B1D511785BAE}"/>
          </ac:spMkLst>
        </pc:spChg>
        <pc:spChg chg="add mod">
          <ac:chgData name="Simon Kucera" userId="bd07b00a-4d76-4ef1-bbb4-1157b5dee167" providerId="ADAL" clId="{C85BF672-045B-431C-B5CF-F1AD46BDF71C}" dt="2024-07-24T10:01:20.504" v="754" actId="20577"/>
          <ac:spMkLst>
            <pc:docMk/>
            <pc:sldMk cId="1690054201" sldId="317"/>
            <ac:spMk id="8" creationId="{5B2A3B13-5B12-167E-6E91-E88151E2A69B}"/>
          </ac:spMkLst>
        </pc:spChg>
        <pc:spChg chg="del">
          <ac:chgData name="Simon Kucera" userId="bd07b00a-4d76-4ef1-bbb4-1157b5dee167" providerId="ADAL" clId="{C85BF672-045B-431C-B5CF-F1AD46BDF71C}" dt="2024-07-24T08:29:09.715" v="499" actId="478"/>
          <ac:spMkLst>
            <pc:docMk/>
            <pc:sldMk cId="1690054201" sldId="317"/>
            <ac:spMk id="36" creationId="{1248B549-13FC-4582-AAAE-CEE7A9A95603}"/>
          </ac:spMkLst>
        </pc:spChg>
        <pc:grpChg chg="del">
          <ac:chgData name="Simon Kucera" userId="bd07b00a-4d76-4ef1-bbb4-1157b5dee167" providerId="ADAL" clId="{C85BF672-045B-431C-B5CF-F1AD46BDF71C}" dt="2024-07-24T08:29:11.181" v="500" actId="478"/>
          <ac:grpSpMkLst>
            <pc:docMk/>
            <pc:sldMk cId="1690054201" sldId="317"/>
            <ac:grpSpMk id="32" creationId="{C7EA6CBA-0A53-44F7-B0B0-26BE292C5899}"/>
          </ac:grpSpMkLst>
        </pc:grpChg>
        <pc:picChg chg="add del">
          <ac:chgData name="Simon Kucera" userId="bd07b00a-4d76-4ef1-bbb4-1157b5dee167" providerId="ADAL" clId="{C85BF672-045B-431C-B5CF-F1AD46BDF71C}" dt="2024-07-24T08:30:18.334" v="533" actId="478"/>
          <ac:picMkLst>
            <pc:docMk/>
            <pc:sldMk cId="1690054201" sldId="317"/>
            <ac:picMk id="4" creationId="{2ED7550E-1D51-1C9E-6DC1-0A1FCD1D27DF}"/>
          </ac:picMkLst>
        </pc:picChg>
      </pc:sldChg>
      <pc:sldChg chg="modSp mod ord">
        <pc:chgData name="Simon Kucera" userId="bd07b00a-4d76-4ef1-bbb4-1157b5dee167" providerId="ADAL" clId="{C85BF672-045B-431C-B5CF-F1AD46BDF71C}" dt="2024-07-24T12:52:58.195" v="848"/>
        <pc:sldMkLst>
          <pc:docMk/>
          <pc:sldMk cId="1774371540" sldId="318"/>
        </pc:sldMkLst>
        <pc:spChg chg="mod">
          <ac:chgData name="Simon Kucera" userId="bd07b00a-4d76-4ef1-bbb4-1157b5dee167" providerId="ADAL" clId="{C85BF672-045B-431C-B5CF-F1AD46BDF71C}" dt="2024-07-24T10:04:14.071" v="756"/>
          <ac:spMkLst>
            <pc:docMk/>
            <pc:sldMk cId="1774371540" sldId="318"/>
            <ac:spMk id="2" creationId="{443424B5-DD95-EB82-D86B-2F3786937410}"/>
          </ac:spMkLst>
        </pc:spChg>
      </pc:sldChg>
      <pc:sldChg chg="modSp mod ord">
        <pc:chgData name="Simon Kucera" userId="bd07b00a-4d76-4ef1-bbb4-1157b5dee167" providerId="ADAL" clId="{C85BF672-045B-431C-B5CF-F1AD46BDF71C}" dt="2024-07-24T10:04:19.624" v="757"/>
        <pc:sldMkLst>
          <pc:docMk/>
          <pc:sldMk cId="3828031619" sldId="319"/>
        </pc:sldMkLst>
        <pc:spChg chg="mod">
          <ac:chgData name="Simon Kucera" userId="bd07b00a-4d76-4ef1-bbb4-1157b5dee167" providerId="ADAL" clId="{C85BF672-045B-431C-B5CF-F1AD46BDF71C}" dt="2024-07-24T10:04:19.624" v="757"/>
          <ac:spMkLst>
            <pc:docMk/>
            <pc:sldMk cId="3828031619" sldId="319"/>
            <ac:spMk id="2" creationId="{25A3531E-30D4-0E4C-4CFB-EF9693B00284}"/>
          </ac:spMkLst>
        </pc:spChg>
      </pc:sldChg>
      <pc:sldChg chg="modSp mod">
        <pc:chgData name="Simon Kucera" userId="bd07b00a-4d76-4ef1-bbb4-1157b5dee167" providerId="ADAL" clId="{C85BF672-045B-431C-B5CF-F1AD46BDF71C}" dt="2024-07-24T08:01:17.278" v="493" actId="20577"/>
        <pc:sldMkLst>
          <pc:docMk/>
          <pc:sldMk cId="3929160890" sldId="344"/>
        </pc:sldMkLst>
        <pc:spChg chg="mod">
          <ac:chgData name="Simon Kucera" userId="bd07b00a-4d76-4ef1-bbb4-1157b5dee167" providerId="ADAL" clId="{C85BF672-045B-431C-B5CF-F1AD46BDF71C}" dt="2024-07-24T08:01:17.278" v="493" actId="20577"/>
          <ac:spMkLst>
            <pc:docMk/>
            <pc:sldMk cId="3929160890" sldId="344"/>
            <ac:spMk id="4" creationId="{00000000-0000-0000-0000-000000000000}"/>
          </ac:spMkLst>
        </pc:spChg>
      </pc:sldChg>
      <pc:sldChg chg="del">
        <pc:chgData name="Simon Kucera" userId="bd07b00a-4d76-4ef1-bbb4-1157b5dee167" providerId="ADAL" clId="{C85BF672-045B-431C-B5CF-F1AD46BDF71C}" dt="2024-07-23T14:37:55.389" v="374" actId="47"/>
        <pc:sldMkLst>
          <pc:docMk/>
          <pc:sldMk cId="979517098" sldId="345"/>
        </pc:sldMkLst>
      </pc:sldChg>
      <pc:sldChg chg="delSp modSp mod">
        <pc:chgData name="Simon Kucera" userId="bd07b00a-4d76-4ef1-bbb4-1157b5dee167" providerId="ADAL" clId="{C85BF672-045B-431C-B5CF-F1AD46BDF71C}" dt="2024-07-24T10:07:54.424" v="768" actId="478"/>
        <pc:sldMkLst>
          <pc:docMk/>
          <pc:sldMk cId="1902468325" sldId="346"/>
        </pc:sldMkLst>
        <pc:spChg chg="del">
          <ac:chgData name="Simon Kucera" userId="bd07b00a-4d76-4ef1-bbb4-1157b5dee167" providerId="ADAL" clId="{C85BF672-045B-431C-B5CF-F1AD46BDF71C}" dt="2024-07-24T10:07:54.424" v="768" actId="478"/>
          <ac:spMkLst>
            <pc:docMk/>
            <pc:sldMk cId="1902468325" sldId="346"/>
            <ac:spMk id="3" creationId="{19C3D04D-388D-4F53-26AF-28B1B142D9F9}"/>
          </ac:spMkLst>
        </pc:spChg>
        <pc:spChg chg="mod">
          <ac:chgData name="Simon Kucera" userId="bd07b00a-4d76-4ef1-bbb4-1157b5dee167" providerId="ADAL" clId="{C85BF672-045B-431C-B5CF-F1AD46BDF71C}" dt="2024-07-24T10:04:27.162" v="759"/>
          <ac:spMkLst>
            <pc:docMk/>
            <pc:sldMk cId="1902468325" sldId="346"/>
            <ac:spMk id="4" creationId="{78A2706A-824A-F153-5D1F-067B1C354832}"/>
          </ac:spMkLst>
        </pc:spChg>
      </pc:sldChg>
      <pc:sldChg chg="modSp mod">
        <pc:chgData name="Simon Kucera" userId="bd07b00a-4d76-4ef1-bbb4-1157b5dee167" providerId="ADAL" clId="{C85BF672-045B-431C-B5CF-F1AD46BDF71C}" dt="2024-07-24T10:04:32.825" v="761"/>
        <pc:sldMkLst>
          <pc:docMk/>
          <pc:sldMk cId="3968812628" sldId="347"/>
        </pc:sldMkLst>
        <pc:spChg chg="mod">
          <ac:chgData name="Simon Kucera" userId="bd07b00a-4d76-4ef1-bbb4-1157b5dee167" providerId="ADAL" clId="{C85BF672-045B-431C-B5CF-F1AD46BDF71C}" dt="2024-07-24T10:04:32.825" v="761"/>
          <ac:spMkLst>
            <pc:docMk/>
            <pc:sldMk cId="3968812628" sldId="347"/>
            <ac:spMk id="4" creationId="{64F49105-7C54-5208-EF53-B0840FD8F517}"/>
          </ac:spMkLst>
        </pc:spChg>
      </pc:sldChg>
      <pc:sldChg chg="addSp delSp modSp new mod ord modClrScheme chgLayout">
        <pc:chgData name="Simon Kucera" userId="bd07b00a-4d76-4ef1-bbb4-1157b5dee167" providerId="ADAL" clId="{C85BF672-045B-431C-B5CF-F1AD46BDF71C}" dt="2024-07-24T14:44:13.848" v="878"/>
        <pc:sldMkLst>
          <pc:docMk/>
          <pc:sldMk cId="12275471" sldId="348"/>
        </pc:sldMkLst>
        <pc:spChg chg="mod">
          <ac:chgData name="Simon Kucera" userId="bd07b00a-4d76-4ef1-bbb4-1157b5dee167" providerId="ADAL" clId="{C85BF672-045B-431C-B5CF-F1AD46BDF71C}" dt="2024-07-23T14:17:01.577" v="172" actId="26606"/>
          <ac:spMkLst>
            <pc:docMk/>
            <pc:sldMk cId="12275471" sldId="348"/>
            <ac:spMk id="2" creationId="{72C42D76-F373-2C4E-F005-777818E60F9D}"/>
          </ac:spMkLst>
        </pc:spChg>
        <pc:spChg chg="del">
          <ac:chgData name="Simon Kucera" userId="bd07b00a-4d76-4ef1-bbb4-1157b5dee167" providerId="ADAL" clId="{C85BF672-045B-431C-B5CF-F1AD46BDF71C}" dt="2024-07-23T14:05:15.434" v="5" actId="478"/>
          <ac:spMkLst>
            <pc:docMk/>
            <pc:sldMk cId="12275471" sldId="348"/>
            <ac:spMk id="3" creationId="{29B8AE4C-80D7-FA43-BBA8-4EE6A8E158C9}"/>
          </ac:spMkLst>
        </pc:spChg>
        <pc:spChg chg="del">
          <ac:chgData name="Simon Kucera" userId="bd07b00a-4d76-4ef1-bbb4-1157b5dee167" providerId="ADAL" clId="{C85BF672-045B-431C-B5CF-F1AD46BDF71C}" dt="2024-07-23T14:05:33.173" v="10" actId="478"/>
          <ac:spMkLst>
            <pc:docMk/>
            <pc:sldMk cId="12275471" sldId="348"/>
            <ac:spMk id="4" creationId="{7959BA51-C115-74BE-148F-74699FF09C50}"/>
          </ac:spMkLst>
        </pc:spChg>
        <pc:spChg chg="del">
          <ac:chgData name="Simon Kucera" userId="bd07b00a-4d76-4ef1-bbb4-1157b5dee167" providerId="ADAL" clId="{C85BF672-045B-431C-B5CF-F1AD46BDF71C}" dt="2024-07-23T14:05:30.728" v="9" actId="478"/>
          <ac:spMkLst>
            <pc:docMk/>
            <pc:sldMk cId="12275471" sldId="348"/>
            <ac:spMk id="5" creationId="{7EAE9E02-C22D-94CF-7F9E-668C1A827972}"/>
          </ac:spMkLst>
        </pc:spChg>
        <pc:spChg chg="del">
          <ac:chgData name="Simon Kucera" userId="bd07b00a-4d76-4ef1-bbb4-1157b5dee167" providerId="ADAL" clId="{C85BF672-045B-431C-B5CF-F1AD46BDF71C}" dt="2024-07-23T14:05:24.351" v="8" actId="478"/>
          <ac:spMkLst>
            <pc:docMk/>
            <pc:sldMk cId="12275471" sldId="348"/>
            <ac:spMk id="6" creationId="{DEC784AF-36B0-4D8B-7755-74877331D756}"/>
          </ac:spMkLst>
        </pc:spChg>
        <pc:spChg chg="del">
          <ac:chgData name="Simon Kucera" userId="bd07b00a-4d76-4ef1-bbb4-1157b5dee167" providerId="ADAL" clId="{C85BF672-045B-431C-B5CF-F1AD46BDF71C}" dt="2024-07-23T14:05:20.377" v="7" actId="478"/>
          <ac:spMkLst>
            <pc:docMk/>
            <pc:sldMk cId="12275471" sldId="348"/>
            <ac:spMk id="7" creationId="{8F9281FD-5953-EBD4-2162-990E26991785}"/>
          </ac:spMkLst>
        </pc:spChg>
        <pc:spChg chg="del">
          <ac:chgData name="Simon Kucera" userId="bd07b00a-4d76-4ef1-bbb4-1157b5dee167" providerId="ADAL" clId="{C85BF672-045B-431C-B5CF-F1AD46BDF71C}" dt="2024-07-23T14:05:18.629" v="6" actId="478"/>
          <ac:spMkLst>
            <pc:docMk/>
            <pc:sldMk cId="12275471" sldId="348"/>
            <ac:spMk id="8" creationId="{DB10000A-F752-CA27-9CEB-D81DFFA018FD}"/>
          </ac:spMkLst>
        </pc:spChg>
        <pc:spChg chg="mod">
          <ac:chgData name="Simon Kucera" userId="bd07b00a-4d76-4ef1-bbb4-1157b5dee167" providerId="ADAL" clId="{C85BF672-045B-431C-B5CF-F1AD46BDF71C}" dt="2024-07-23T14:17:01.577" v="172" actId="26606"/>
          <ac:spMkLst>
            <pc:docMk/>
            <pc:sldMk cId="12275471" sldId="348"/>
            <ac:spMk id="9" creationId="{67FBC2E4-EECF-93CF-6B01-F41B538172B5}"/>
          </ac:spMkLst>
        </pc:spChg>
        <pc:spChg chg="mod">
          <ac:chgData name="Simon Kucera" userId="bd07b00a-4d76-4ef1-bbb4-1157b5dee167" providerId="ADAL" clId="{C85BF672-045B-431C-B5CF-F1AD46BDF71C}" dt="2024-07-23T14:17:01.577" v="172" actId="26606"/>
          <ac:spMkLst>
            <pc:docMk/>
            <pc:sldMk cId="12275471" sldId="348"/>
            <ac:spMk id="10" creationId="{8CFC3B37-D358-332B-FDCF-2952FE29D9FC}"/>
          </ac:spMkLst>
        </pc:spChg>
        <pc:spChg chg="mod">
          <ac:chgData name="Simon Kucera" userId="bd07b00a-4d76-4ef1-bbb4-1157b5dee167" providerId="ADAL" clId="{C85BF672-045B-431C-B5CF-F1AD46BDF71C}" dt="2024-07-23T14:17:01.577" v="172" actId="26606"/>
          <ac:spMkLst>
            <pc:docMk/>
            <pc:sldMk cId="12275471" sldId="348"/>
            <ac:spMk id="11" creationId="{8282A7C5-FF7B-E0B6-7A91-26EF8A0B9C4A}"/>
          </ac:spMkLst>
        </pc:spChg>
        <pc:spChg chg="add del mod">
          <ac:chgData name="Simon Kucera" userId="bd07b00a-4d76-4ef1-bbb4-1157b5dee167" providerId="ADAL" clId="{C85BF672-045B-431C-B5CF-F1AD46BDF71C}" dt="2024-07-23T14:06:57.987" v="20" actId="478"/>
          <ac:spMkLst>
            <pc:docMk/>
            <pc:sldMk cId="12275471" sldId="348"/>
            <ac:spMk id="12" creationId="{E18F8F63-8C36-208F-37B1-961347D4ACA1}"/>
          </ac:spMkLst>
        </pc:spChg>
        <pc:spChg chg="add mod">
          <ac:chgData name="Simon Kucera" userId="bd07b00a-4d76-4ef1-bbb4-1157b5dee167" providerId="ADAL" clId="{C85BF672-045B-431C-B5CF-F1AD46BDF71C}" dt="2024-07-23T14:24:11.578" v="265" actId="255"/>
          <ac:spMkLst>
            <pc:docMk/>
            <pc:sldMk cId="12275471" sldId="348"/>
            <ac:spMk id="13" creationId="{E9DBC012-BE44-C018-DB7A-42108BEB28A2}"/>
          </ac:spMkLst>
        </pc:spChg>
        <pc:spChg chg="add del mod ord">
          <ac:chgData name="Simon Kucera" userId="bd07b00a-4d76-4ef1-bbb4-1157b5dee167" providerId="ADAL" clId="{C85BF672-045B-431C-B5CF-F1AD46BDF71C}" dt="2024-07-23T14:17:04.360" v="174"/>
          <ac:spMkLst>
            <pc:docMk/>
            <pc:sldMk cId="12275471" sldId="348"/>
            <ac:spMk id="14" creationId="{654A6390-EAC6-188C-6913-4694A7A410FD}"/>
          </ac:spMkLst>
        </pc:spChg>
        <pc:spChg chg="add del mod">
          <ac:chgData name="Simon Kucera" userId="bd07b00a-4d76-4ef1-bbb4-1157b5dee167" providerId="ADAL" clId="{C85BF672-045B-431C-B5CF-F1AD46BDF71C}" dt="2024-07-23T14:16:17.223" v="167" actId="22"/>
          <ac:spMkLst>
            <pc:docMk/>
            <pc:sldMk cId="12275471" sldId="348"/>
            <ac:spMk id="16" creationId="{9628A51E-31E6-C328-A31C-655351BBF7B8}"/>
          </ac:spMkLst>
        </pc:spChg>
        <pc:spChg chg="add mod">
          <ac:chgData name="Simon Kucera" userId="bd07b00a-4d76-4ef1-bbb4-1157b5dee167" providerId="ADAL" clId="{C85BF672-045B-431C-B5CF-F1AD46BDF71C}" dt="2024-07-24T09:35:23.478" v="688" actId="20577"/>
          <ac:spMkLst>
            <pc:docMk/>
            <pc:sldMk cId="12275471" sldId="348"/>
            <ac:spMk id="17" creationId="{01A2DFE6-4E28-AF35-DC44-5C3B6BB75A7E}"/>
          </ac:spMkLst>
        </pc:spChg>
        <pc:spChg chg="del">
          <ac:chgData name="Simon Kucera" userId="bd07b00a-4d76-4ef1-bbb4-1157b5dee167" providerId="ADAL" clId="{C85BF672-045B-431C-B5CF-F1AD46BDF71C}" dt="2024-07-24T10:21:55.515" v="769" actId="478"/>
          <ac:spMkLst>
            <pc:docMk/>
            <pc:sldMk cId="12275471" sldId="348"/>
            <ac:spMk id="18" creationId="{3C9A6B16-E803-3F58-5014-242ECF4B3F83}"/>
          </ac:spMkLst>
        </pc:spChg>
        <pc:spChg chg="add del mod">
          <ac:chgData name="Simon Kucera" userId="bd07b00a-4d76-4ef1-bbb4-1157b5dee167" providerId="ADAL" clId="{C85BF672-045B-431C-B5CF-F1AD46BDF71C}" dt="2024-07-23T14:18:46.072" v="258"/>
          <ac:spMkLst>
            <pc:docMk/>
            <pc:sldMk cId="12275471" sldId="348"/>
            <ac:spMk id="19" creationId="{1332E704-3BD0-0FDC-99BB-DE25DCC1723B}"/>
          </ac:spMkLst>
        </pc:spChg>
        <pc:spChg chg="add mod">
          <ac:chgData name="Simon Kucera" userId="bd07b00a-4d76-4ef1-bbb4-1157b5dee167" providerId="ADAL" clId="{C85BF672-045B-431C-B5CF-F1AD46BDF71C}" dt="2024-07-24T09:34:44.336" v="680" actId="20577"/>
          <ac:spMkLst>
            <pc:docMk/>
            <pc:sldMk cId="12275471" sldId="348"/>
            <ac:spMk id="21" creationId="{7A3AC5C3-47E2-F536-3FD8-8C70CF9BE65F}"/>
          </ac:spMkLst>
        </pc:spChg>
        <pc:spChg chg="add mod">
          <ac:chgData name="Simon Kucera" userId="bd07b00a-4d76-4ef1-bbb4-1157b5dee167" providerId="ADAL" clId="{C85BF672-045B-431C-B5CF-F1AD46BDF71C}" dt="2024-07-23T14:17:37.131" v="219" actId="20577"/>
          <ac:spMkLst>
            <pc:docMk/>
            <pc:sldMk cId="12275471" sldId="348"/>
            <ac:spMk id="23" creationId="{B32E8122-AE73-AE32-FE95-1999DD7E91D7}"/>
          </ac:spMkLst>
        </pc:spChg>
        <pc:spChg chg="add mod">
          <ac:chgData name="Simon Kucera" userId="bd07b00a-4d76-4ef1-bbb4-1157b5dee167" providerId="ADAL" clId="{C85BF672-045B-431C-B5CF-F1AD46BDF71C}" dt="2024-07-24T10:04:07.920" v="755"/>
          <ac:spMkLst>
            <pc:docMk/>
            <pc:sldMk cId="12275471" sldId="348"/>
            <ac:spMk id="25" creationId="{07ADC50E-D8C9-48EA-7B5C-48D363B4D591}"/>
          </ac:spMkLst>
        </pc:spChg>
      </pc:sldChg>
      <pc:sldChg chg="addSp delSp modSp new mod ord">
        <pc:chgData name="Simon Kucera" userId="bd07b00a-4d76-4ef1-bbb4-1157b5dee167" providerId="ADAL" clId="{C85BF672-045B-431C-B5CF-F1AD46BDF71C}" dt="2024-07-24T12:52:40.663" v="846"/>
        <pc:sldMkLst>
          <pc:docMk/>
          <pc:sldMk cId="1785483943" sldId="349"/>
        </pc:sldMkLst>
        <pc:spChg chg="mod">
          <ac:chgData name="Simon Kucera" userId="bd07b00a-4d76-4ef1-bbb4-1157b5dee167" providerId="ADAL" clId="{C85BF672-045B-431C-B5CF-F1AD46BDF71C}" dt="2024-07-23T14:25:52.935" v="304" actId="20577"/>
          <ac:spMkLst>
            <pc:docMk/>
            <pc:sldMk cId="1785483943" sldId="349"/>
            <ac:spMk id="2" creationId="{C2285FF3-3E6D-1518-B333-7BF81AAD8C20}"/>
          </ac:spMkLst>
        </pc:spChg>
        <pc:spChg chg="del">
          <ac:chgData name="Simon Kucera" userId="bd07b00a-4d76-4ef1-bbb4-1157b5dee167" providerId="ADAL" clId="{C85BF672-045B-431C-B5CF-F1AD46BDF71C}" dt="2024-07-23T14:24:32.929" v="267" actId="478"/>
          <ac:spMkLst>
            <pc:docMk/>
            <pc:sldMk cId="1785483943" sldId="349"/>
            <ac:spMk id="3" creationId="{04944660-8DED-FBFF-88F4-65EDD84CB8D6}"/>
          </ac:spMkLst>
        </pc:spChg>
        <pc:spChg chg="del">
          <ac:chgData name="Simon Kucera" userId="bd07b00a-4d76-4ef1-bbb4-1157b5dee167" providerId="ADAL" clId="{C85BF672-045B-431C-B5CF-F1AD46BDF71C}" dt="2024-07-23T14:24:32.929" v="267" actId="478"/>
          <ac:spMkLst>
            <pc:docMk/>
            <pc:sldMk cId="1785483943" sldId="349"/>
            <ac:spMk id="4" creationId="{F672852B-105C-C8C5-E9EC-1AB58845200E}"/>
          </ac:spMkLst>
        </pc:spChg>
        <pc:spChg chg="del">
          <ac:chgData name="Simon Kucera" userId="bd07b00a-4d76-4ef1-bbb4-1157b5dee167" providerId="ADAL" clId="{C85BF672-045B-431C-B5CF-F1AD46BDF71C}" dt="2024-07-23T14:24:32.929" v="267" actId="478"/>
          <ac:spMkLst>
            <pc:docMk/>
            <pc:sldMk cId="1785483943" sldId="349"/>
            <ac:spMk id="5" creationId="{E63D2260-E283-4AE0-F287-55D11B2D3F19}"/>
          </ac:spMkLst>
        </pc:spChg>
        <pc:spChg chg="del">
          <ac:chgData name="Simon Kucera" userId="bd07b00a-4d76-4ef1-bbb4-1157b5dee167" providerId="ADAL" clId="{C85BF672-045B-431C-B5CF-F1AD46BDF71C}" dt="2024-07-23T14:24:32.929" v="267" actId="478"/>
          <ac:spMkLst>
            <pc:docMk/>
            <pc:sldMk cId="1785483943" sldId="349"/>
            <ac:spMk id="6" creationId="{A013E0D4-A5E9-A23E-E251-F7C1ED30BE35}"/>
          </ac:spMkLst>
        </pc:spChg>
        <pc:spChg chg="del">
          <ac:chgData name="Simon Kucera" userId="bd07b00a-4d76-4ef1-bbb4-1157b5dee167" providerId="ADAL" clId="{C85BF672-045B-431C-B5CF-F1AD46BDF71C}" dt="2024-07-23T14:24:32.929" v="267" actId="478"/>
          <ac:spMkLst>
            <pc:docMk/>
            <pc:sldMk cId="1785483943" sldId="349"/>
            <ac:spMk id="7" creationId="{97BFCBFC-B6F7-E442-CABF-75F24D2D26BC}"/>
          </ac:spMkLst>
        </pc:spChg>
        <pc:spChg chg="del">
          <ac:chgData name="Simon Kucera" userId="bd07b00a-4d76-4ef1-bbb4-1157b5dee167" providerId="ADAL" clId="{C85BF672-045B-431C-B5CF-F1AD46BDF71C}" dt="2024-07-23T14:24:32.929" v="267" actId="478"/>
          <ac:spMkLst>
            <pc:docMk/>
            <pc:sldMk cId="1785483943" sldId="349"/>
            <ac:spMk id="8" creationId="{E38D0CD8-0C95-03F1-CFDB-C8F22FD88BF4}"/>
          </ac:spMkLst>
        </pc:spChg>
        <pc:spChg chg="mod">
          <ac:chgData name="Simon Kucera" userId="bd07b00a-4d76-4ef1-bbb4-1157b5dee167" providerId="ADAL" clId="{C85BF672-045B-431C-B5CF-F1AD46BDF71C}" dt="2024-07-24T10:04:56.331" v="765"/>
          <ac:spMkLst>
            <pc:docMk/>
            <pc:sldMk cId="1785483943" sldId="349"/>
            <ac:spMk id="10" creationId="{F3D68E4B-1A27-EF7D-E927-F691C4AC0EA4}"/>
          </ac:spMkLst>
        </pc:spChg>
        <pc:spChg chg="add del mod">
          <ac:chgData name="Simon Kucera" userId="bd07b00a-4d76-4ef1-bbb4-1157b5dee167" providerId="ADAL" clId="{C85BF672-045B-431C-B5CF-F1AD46BDF71C}" dt="2024-07-23T14:24:38.866" v="269" actId="478"/>
          <ac:spMkLst>
            <pc:docMk/>
            <pc:sldMk cId="1785483943" sldId="349"/>
            <ac:spMk id="12" creationId="{8A436714-DE39-AE35-5902-DD4118E84558}"/>
          </ac:spMkLst>
        </pc:spChg>
        <pc:spChg chg="add mod">
          <ac:chgData name="Simon Kucera" userId="bd07b00a-4d76-4ef1-bbb4-1157b5dee167" providerId="ADAL" clId="{C85BF672-045B-431C-B5CF-F1AD46BDF71C}" dt="2024-07-23T14:24:50.149" v="271" actId="14100"/>
          <ac:spMkLst>
            <pc:docMk/>
            <pc:sldMk cId="1785483943" sldId="349"/>
            <ac:spMk id="13" creationId="{E6EAC01F-3A1A-2EF2-BDCD-BC99A6A7DD28}"/>
          </ac:spMkLst>
        </pc:spChg>
        <pc:spChg chg="add">
          <ac:chgData name="Simon Kucera" userId="bd07b00a-4d76-4ef1-bbb4-1157b5dee167" providerId="ADAL" clId="{C85BF672-045B-431C-B5CF-F1AD46BDF71C}" dt="2024-07-23T14:25:02.782" v="272"/>
          <ac:spMkLst>
            <pc:docMk/>
            <pc:sldMk cId="1785483943" sldId="349"/>
            <ac:spMk id="14" creationId="{DA4E858A-1D66-76E4-FF9E-32D4D7A03475}"/>
          </ac:spMkLst>
        </pc:spChg>
        <pc:spChg chg="add">
          <ac:chgData name="Simon Kucera" userId="bd07b00a-4d76-4ef1-bbb4-1157b5dee167" providerId="ADAL" clId="{C85BF672-045B-431C-B5CF-F1AD46BDF71C}" dt="2024-07-24T10:25:12.558" v="820"/>
          <ac:spMkLst>
            <pc:docMk/>
            <pc:sldMk cId="1785483943" sldId="349"/>
            <ac:spMk id="16" creationId="{7C01139B-CB68-873B-BDE7-5888DAB17F6A}"/>
          </ac:spMkLst>
        </pc:spChg>
        <pc:picChg chg="add del mod">
          <ac:chgData name="Simon Kucera" userId="bd07b00a-4d76-4ef1-bbb4-1157b5dee167" providerId="ADAL" clId="{C85BF672-045B-431C-B5CF-F1AD46BDF71C}" dt="2024-07-24T10:23:01.192" v="819" actId="478"/>
          <ac:picMkLst>
            <pc:docMk/>
            <pc:sldMk cId="1785483943" sldId="349"/>
            <ac:picMk id="15" creationId="{7D77248B-8B55-7BD6-827E-CF216B95B89E}"/>
          </ac:picMkLst>
        </pc:picChg>
        <pc:picChg chg="add mod">
          <ac:chgData name="Simon Kucera" userId="bd07b00a-4d76-4ef1-bbb4-1157b5dee167" providerId="ADAL" clId="{C85BF672-045B-431C-B5CF-F1AD46BDF71C}" dt="2024-07-24T10:26:46.423" v="833" actId="1076"/>
          <ac:picMkLst>
            <pc:docMk/>
            <pc:sldMk cId="1785483943" sldId="349"/>
            <ac:picMk id="17" creationId="{D6F9066B-A2D4-9BEC-53E9-88B06F513DB4}"/>
          </ac:picMkLst>
        </pc:picChg>
      </pc:sldChg>
      <pc:sldChg chg="addSp delSp modSp new mod ord">
        <pc:chgData name="Simon Kucera" userId="bd07b00a-4d76-4ef1-bbb4-1157b5dee167" providerId="ADAL" clId="{C85BF672-045B-431C-B5CF-F1AD46BDF71C}" dt="2024-07-24T10:04:24.038" v="758"/>
        <pc:sldMkLst>
          <pc:docMk/>
          <pc:sldMk cId="1196176866" sldId="350"/>
        </pc:sldMkLst>
        <pc:spChg chg="del">
          <ac:chgData name="Simon Kucera" userId="bd07b00a-4d76-4ef1-bbb4-1157b5dee167" providerId="ADAL" clId="{C85BF672-045B-431C-B5CF-F1AD46BDF71C}" dt="2024-07-23T14:32:35.750" v="310" actId="478"/>
          <ac:spMkLst>
            <pc:docMk/>
            <pc:sldMk cId="1196176866" sldId="350"/>
            <ac:spMk id="2" creationId="{A7A2C1FE-60A8-6B59-C91C-D17AED07603B}"/>
          </ac:spMkLst>
        </pc:spChg>
        <pc:spChg chg="del">
          <ac:chgData name="Simon Kucera" userId="bd07b00a-4d76-4ef1-bbb4-1157b5dee167" providerId="ADAL" clId="{C85BF672-045B-431C-B5CF-F1AD46BDF71C}" dt="2024-07-23T14:32:35.750" v="310" actId="478"/>
          <ac:spMkLst>
            <pc:docMk/>
            <pc:sldMk cId="1196176866" sldId="350"/>
            <ac:spMk id="3" creationId="{E8552244-27FD-7FD0-3962-BCB329DF43C7}"/>
          </ac:spMkLst>
        </pc:spChg>
        <pc:spChg chg="del">
          <ac:chgData name="Simon Kucera" userId="bd07b00a-4d76-4ef1-bbb4-1157b5dee167" providerId="ADAL" clId="{C85BF672-045B-431C-B5CF-F1AD46BDF71C}" dt="2024-07-23T14:32:35.750" v="310" actId="478"/>
          <ac:spMkLst>
            <pc:docMk/>
            <pc:sldMk cId="1196176866" sldId="350"/>
            <ac:spMk id="4" creationId="{8DCDB693-506C-9C7E-293F-639BCADDF5B4}"/>
          </ac:spMkLst>
        </pc:spChg>
        <pc:spChg chg="del">
          <ac:chgData name="Simon Kucera" userId="bd07b00a-4d76-4ef1-bbb4-1157b5dee167" providerId="ADAL" clId="{C85BF672-045B-431C-B5CF-F1AD46BDF71C}" dt="2024-07-23T14:32:35.750" v="310" actId="478"/>
          <ac:spMkLst>
            <pc:docMk/>
            <pc:sldMk cId="1196176866" sldId="350"/>
            <ac:spMk id="5" creationId="{819B76EB-B8CD-7D56-8F98-FA89397F47E3}"/>
          </ac:spMkLst>
        </pc:spChg>
        <pc:spChg chg="mod">
          <ac:chgData name="Simon Kucera" userId="bd07b00a-4d76-4ef1-bbb4-1157b5dee167" providerId="ADAL" clId="{C85BF672-045B-431C-B5CF-F1AD46BDF71C}" dt="2024-07-23T14:32:47.535" v="311"/>
          <ac:spMkLst>
            <pc:docMk/>
            <pc:sldMk cId="1196176866" sldId="350"/>
            <ac:spMk id="6" creationId="{F2F0131B-FD9A-6FF4-C369-38050991AC5E}"/>
          </ac:spMkLst>
        </pc:spChg>
        <pc:spChg chg="mod">
          <ac:chgData name="Simon Kucera" userId="bd07b00a-4d76-4ef1-bbb4-1157b5dee167" providerId="ADAL" clId="{C85BF672-045B-431C-B5CF-F1AD46BDF71C}" dt="2024-07-24T10:04:24.038" v="758"/>
          <ac:spMkLst>
            <pc:docMk/>
            <pc:sldMk cId="1196176866" sldId="350"/>
            <ac:spMk id="7" creationId="{6AAE8832-C85D-4BC4-A9A4-3C702A8CD8AA}"/>
          </ac:spMkLst>
        </pc:spChg>
        <pc:spChg chg="add mod">
          <ac:chgData name="Simon Kucera" userId="bd07b00a-4d76-4ef1-bbb4-1157b5dee167" providerId="ADAL" clId="{C85BF672-045B-431C-B5CF-F1AD46BDF71C}" dt="2024-07-24T08:31:25.429" v="540"/>
          <ac:spMkLst>
            <pc:docMk/>
            <pc:sldMk cId="1196176866" sldId="350"/>
            <ac:spMk id="8" creationId="{882E7668-7B2F-3898-573A-FAE28A282B5F}"/>
          </ac:spMkLst>
        </pc:spChg>
      </pc:sldChg>
      <pc:sldChg chg="addSp delSp modSp new mod">
        <pc:chgData name="Simon Kucera" userId="bd07b00a-4d76-4ef1-bbb4-1157b5dee167" providerId="ADAL" clId="{C85BF672-045B-431C-B5CF-F1AD46BDF71C}" dt="2024-07-24T10:04:30.570" v="760"/>
        <pc:sldMkLst>
          <pc:docMk/>
          <pc:sldMk cId="3820056720" sldId="351"/>
        </pc:sldMkLst>
        <pc:spChg chg="mod">
          <ac:chgData name="Simon Kucera" userId="bd07b00a-4d76-4ef1-bbb4-1157b5dee167" providerId="ADAL" clId="{C85BF672-045B-431C-B5CF-F1AD46BDF71C}" dt="2024-07-23T14:40:05.770" v="403" actId="20577"/>
          <ac:spMkLst>
            <pc:docMk/>
            <pc:sldMk cId="3820056720" sldId="351"/>
            <ac:spMk id="2" creationId="{81D6562B-D362-320C-3AF7-036E86EF427A}"/>
          </ac:spMkLst>
        </pc:spChg>
        <pc:spChg chg="del">
          <ac:chgData name="Simon Kucera" userId="bd07b00a-4d76-4ef1-bbb4-1157b5dee167" providerId="ADAL" clId="{C85BF672-045B-431C-B5CF-F1AD46BDF71C}" dt="2024-07-23T14:39:00.886" v="376" actId="22"/>
          <ac:spMkLst>
            <pc:docMk/>
            <pc:sldMk cId="3820056720" sldId="351"/>
            <ac:spMk id="3" creationId="{78A8B2DE-6900-C4B8-95D7-FC34C76D379C}"/>
          </ac:spMkLst>
        </pc:spChg>
        <pc:spChg chg="mod">
          <ac:chgData name="Simon Kucera" userId="bd07b00a-4d76-4ef1-bbb4-1157b5dee167" providerId="ADAL" clId="{C85BF672-045B-431C-B5CF-F1AD46BDF71C}" dt="2024-07-24T10:04:30.570" v="760"/>
          <ac:spMkLst>
            <pc:docMk/>
            <pc:sldMk cId="3820056720" sldId="351"/>
            <ac:spMk id="4" creationId="{201C6E55-5E42-DFB8-5D01-D3C4B5B22F8F}"/>
          </ac:spMkLst>
        </pc:spChg>
        <pc:picChg chg="add mod ord modCrop">
          <ac:chgData name="Simon Kucera" userId="bd07b00a-4d76-4ef1-bbb4-1157b5dee167" providerId="ADAL" clId="{C85BF672-045B-431C-B5CF-F1AD46BDF71C}" dt="2024-07-23T14:39:26.965" v="381" actId="1076"/>
          <ac:picMkLst>
            <pc:docMk/>
            <pc:sldMk cId="3820056720" sldId="351"/>
            <ac:picMk id="6" creationId="{190E7CD7-B784-6D99-A42E-CA07305E3BF1}"/>
          </ac:picMkLst>
        </pc:picChg>
      </pc:sldChg>
      <pc:sldChg chg="addSp delSp modSp new mod">
        <pc:chgData name="Simon Kucera" userId="bd07b00a-4d76-4ef1-bbb4-1157b5dee167" providerId="ADAL" clId="{C85BF672-045B-431C-B5CF-F1AD46BDF71C}" dt="2024-07-24T10:04:44.070" v="764"/>
        <pc:sldMkLst>
          <pc:docMk/>
          <pc:sldMk cId="3298185755" sldId="352"/>
        </pc:sldMkLst>
        <pc:spChg chg="mod">
          <ac:chgData name="Simon Kucera" userId="bd07b00a-4d76-4ef1-bbb4-1157b5dee167" providerId="ADAL" clId="{C85BF672-045B-431C-B5CF-F1AD46BDF71C}" dt="2024-07-24T09:52:18.550" v="699" actId="1076"/>
          <ac:spMkLst>
            <pc:docMk/>
            <pc:sldMk cId="3298185755" sldId="352"/>
            <ac:spMk id="2" creationId="{6F565F79-1F57-5986-F456-3613493FFE23}"/>
          </ac:spMkLst>
        </pc:spChg>
        <pc:spChg chg="mod">
          <ac:chgData name="Simon Kucera" userId="bd07b00a-4d76-4ef1-bbb4-1157b5dee167" providerId="ADAL" clId="{C85BF672-045B-431C-B5CF-F1AD46BDF71C}" dt="2024-07-24T10:04:44.070" v="764"/>
          <ac:spMkLst>
            <pc:docMk/>
            <pc:sldMk cId="3298185755" sldId="352"/>
            <ac:spMk id="3" creationId="{B27DA6DD-8859-2287-2B7D-027216A49995}"/>
          </ac:spMkLst>
        </pc:spChg>
        <pc:picChg chg="add del mod">
          <ac:chgData name="Simon Kucera" userId="bd07b00a-4d76-4ef1-bbb4-1157b5dee167" providerId="ADAL" clId="{C85BF672-045B-431C-B5CF-F1AD46BDF71C}" dt="2024-07-24T09:53:03.747" v="706" actId="478"/>
          <ac:picMkLst>
            <pc:docMk/>
            <pc:sldMk cId="3298185755" sldId="352"/>
            <ac:picMk id="4" creationId="{548FCB6F-4472-7853-FEB1-2967236E59FA}"/>
          </ac:picMkLst>
        </pc:picChg>
        <pc:picChg chg="add mod">
          <ac:chgData name="Simon Kucera" userId="bd07b00a-4d76-4ef1-bbb4-1157b5dee167" providerId="ADAL" clId="{C85BF672-045B-431C-B5CF-F1AD46BDF71C}" dt="2024-07-24T09:55:26.245" v="714" actId="962"/>
          <ac:picMkLst>
            <pc:docMk/>
            <pc:sldMk cId="3298185755" sldId="352"/>
            <ac:picMk id="6" creationId="{C55E9AC7-E39F-938E-6DC4-24E3180EC397}"/>
          </ac:picMkLst>
        </pc:picChg>
        <pc:picChg chg="add del mod">
          <ac:chgData name="Simon Kucera" userId="bd07b00a-4d76-4ef1-bbb4-1157b5dee167" providerId="ADAL" clId="{C85BF672-045B-431C-B5CF-F1AD46BDF71C}" dt="2024-07-24T09:52:39.679" v="702" actId="478"/>
          <ac:picMkLst>
            <pc:docMk/>
            <pc:sldMk cId="3298185755" sldId="352"/>
            <ac:picMk id="2050" creationId="{19DA761E-A84D-DDEB-EAF0-7A5DAB05AC33}"/>
          </ac:picMkLst>
        </pc:picChg>
        <pc:picChg chg="add mod">
          <ac:chgData name="Simon Kucera" userId="bd07b00a-4d76-4ef1-bbb4-1157b5dee167" providerId="ADAL" clId="{C85BF672-045B-431C-B5CF-F1AD46BDF71C}" dt="2024-07-24T09:56:24.346" v="720" actId="14100"/>
          <ac:picMkLst>
            <pc:docMk/>
            <pc:sldMk cId="3298185755" sldId="352"/>
            <ac:picMk id="2052" creationId="{C40B925B-1FF3-C0D9-AC67-B16830F2EF2D}"/>
          </ac:picMkLst>
        </pc:picChg>
      </pc:sldChg>
      <pc:sldChg chg="addSp delSp modSp new mod ord">
        <pc:chgData name="Simon Kucera" userId="bd07b00a-4d76-4ef1-bbb4-1157b5dee167" providerId="ADAL" clId="{C85BF672-045B-431C-B5CF-F1AD46BDF71C}" dt="2024-07-24T13:00:27.111" v="862" actId="20577"/>
        <pc:sldMkLst>
          <pc:docMk/>
          <pc:sldMk cId="2067210161" sldId="353"/>
        </pc:sldMkLst>
        <pc:spChg chg="del">
          <ac:chgData name="Simon Kucera" userId="bd07b00a-4d76-4ef1-bbb4-1157b5dee167" providerId="ADAL" clId="{C85BF672-045B-431C-B5CF-F1AD46BDF71C}" dt="2024-07-24T10:22:13.625" v="771" actId="478"/>
          <ac:spMkLst>
            <pc:docMk/>
            <pc:sldMk cId="2067210161" sldId="353"/>
            <ac:spMk id="2" creationId="{68B58A46-C488-B379-EB7F-3DCC1CD32D4F}"/>
          </ac:spMkLst>
        </pc:spChg>
        <pc:spChg chg="del">
          <ac:chgData name="Simon Kucera" userId="bd07b00a-4d76-4ef1-bbb4-1157b5dee167" providerId="ADAL" clId="{C85BF672-045B-431C-B5CF-F1AD46BDF71C}" dt="2024-07-24T10:22:13.625" v="771" actId="478"/>
          <ac:spMkLst>
            <pc:docMk/>
            <pc:sldMk cId="2067210161" sldId="353"/>
            <ac:spMk id="3" creationId="{08AF3B35-0EED-FF08-8584-DA3E02BD5DD1}"/>
          </ac:spMkLst>
        </pc:spChg>
        <pc:spChg chg="del">
          <ac:chgData name="Simon Kucera" userId="bd07b00a-4d76-4ef1-bbb4-1157b5dee167" providerId="ADAL" clId="{C85BF672-045B-431C-B5CF-F1AD46BDF71C}" dt="2024-07-24T10:22:13.625" v="771" actId="478"/>
          <ac:spMkLst>
            <pc:docMk/>
            <pc:sldMk cId="2067210161" sldId="353"/>
            <ac:spMk id="4" creationId="{5A61D384-EC84-EEA5-DAC8-A221E0A9222E}"/>
          </ac:spMkLst>
        </pc:spChg>
        <pc:spChg chg="del">
          <ac:chgData name="Simon Kucera" userId="bd07b00a-4d76-4ef1-bbb4-1157b5dee167" providerId="ADAL" clId="{C85BF672-045B-431C-B5CF-F1AD46BDF71C}" dt="2024-07-24T10:22:13.625" v="771" actId="478"/>
          <ac:spMkLst>
            <pc:docMk/>
            <pc:sldMk cId="2067210161" sldId="353"/>
            <ac:spMk id="5" creationId="{62B5BD5B-CBB0-E3FA-401C-BB9D021FE3DF}"/>
          </ac:spMkLst>
        </pc:spChg>
        <pc:spChg chg="mod">
          <ac:chgData name="Simon Kucera" userId="bd07b00a-4d76-4ef1-bbb4-1157b5dee167" providerId="ADAL" clId="{C85BF672-045B-431C-B5CF-F1AD46BDF71C}" dt="2024-07-24T10:22:30.984" v="812" actId="20577"/>
          <ac:spMkLst>
            <pc:docMk/>
            <pc:sldMk cId="2067210161" sldId="353"/>
            <ac:spMk id="6" creationId="{C3A5A409-15D5-6282-D8B2-422E964641F0}"/>
          </ac:spMkLst>
        </pc:spChg>
        <pc:spChg chg="mod">
          <ac:chgData name="Simon Kucera" userId="bd07b00a-4d76-4ef1-bbb4-1157b5dee167" providerId="ADAL" clId="{C85BF672-045B-431C-B5CF-F1AD46BDF71C}" dt="2024-07-24T13:00:27.111" v="862" actId="20577"/>
          <ac:spMkLst>
            <pc:docMk/>
            <pc:sldMk cId="2067210161" sldId="353"/>
            <ac:spMk id="7" creationId="{6F457B4E-5941-030E-5582-B4058917CB56}"/>
          </ac:spMkLst>
        </pc:spChg>
        <pc:spChg chg="add">
          <ac:chgData name="Simon Kucera" userId="bd07b00a-4d76-4ef1-bbb4-1157b5dee167" providerId="ADAL" clId="{C85BF672-045B-431C-B5CF-F1AD46BDF71C}" dt="2024-07-24T10:22:32.880" v="813"/>
          <ac:spMkLst>
            <pc:docMk/>
            <pc:sldMk cId="2067210161" sldId="353"/>
            <ac:spMk id="8" creationId="{CFDD2F91-6C21-7E30-5F82-432AA3518B9D}"/>
          </ac:spMkLst>
        </pc:spChg>
        <pc:picChg chg="add mod">
          <ac:chgData name="Simon Kucera" userId="bd07b00a-4d76-4ef1-bbb4-1157b5dee167" providerId="ADAL" clId="{C85BF672-045B-431C-B5CF-F1AD46BDF71C}" dt="2024-07-24T10:26:41.017" v="832" actId="1076"/>
          <ac:picMkLst>
            <pc:docMk/>
            <pc:sldMk cId="2067210161" sldId="353"/>
            <ac:picMk id="9" creationId="{12A2870A-6549-1843-F243-4E7E86427F12}"/>
          </ac:picMkLst>
        </pc:picChg>
      </pc:sldChg>
    </pc:docChg>
  </pc:docChgLst>
  <pc:docChgLst>
    <pc:chgData name="Simon Kucera" userId="bd07b00a-4d76-4ef1-bbb4-1157b5dee167" providerId="ADAL" clId="{AB34163C-1F4E-46C8-B0BD-B86A92BAC05A}"/>
    <pc:docChg chg="undo custSel addSld delSld modSld sldOrd">
      <pc:chgData name="Simon Kucera" userId="bd07b00a-4d76-4ef1-bbb4-1157b5dee167" providerId="ADAL" clId="{AB34163C-1F4E-46C8-B0BD-B86A92BAC05A}" dt="2024-12-11T19:47:57.079" v="347" actId="208"/>
      <pc:docMkLst>
        <pc:docMk/>
      </pc:docMkLst>
      <pc:sldChg chg="modSp add mod ord">
        <pc:chgData name="Simon Kucera" userId="bd07b00a-4d76-4ef1-bbb4-1157b5dee167" providerId="ADAL" clId="{AB34163C-1F4E-46C8-B0BD-B86A92BAC05A}" dt="2024-12-11T18:51:57.514" v="67"/>
        <pc:sldMkLst>
          <pc:docMk/>
          <pc:sldMk cId="0" sldId="257"/>
        </pc:sldMkLst>
        <pc:picChg chg="mod">
          <ac:chgData name="Simon Kucera" userId="bd07b00a-4d76-4ef1-bbb4-1157b5dee167" providerId="ADAL" clId="{AB34163C-1F4E-46C8-B0BD-B86A92BAC05A}" dt="2024-12-11T18:51:57.514" v="67"/>
          <ac:picMkLst>
            <pc:docMk/>
            <pc:sldMk cId="0" sldId="257"/>
            <ac:picMk id="4" creationId="{3A981465-4C81-FCC5-0F5C-C4FE3B13C2F2}"/>
          </ac:picMkLst>
        </pc:picChg>
      </pc:sldChg>
      <pc:sldChg chg="modSp mod">
        <pc:chgData name="Simon Kucera" userId="bd07b00a-4d76-4ef1-bbb4-1157b5dee167" providerId="ADAL" clId="{AB34163C-1F4E-46C8-B0BD-B86A92BAC05A}" dt="2024-12-11T19:18:06.195" v="239" actId="20577"/>
        <pc:sldMkLst>
          <pc:docMk/>
          <pc:sldMk cId="1044742782" sldId="316"/>
        </pc:sldMkLst>
        <pc:spChg chg="mod">
          <ac:chgData name="Simon Kucera" userId="bd07b00a-4d76-4ef1-bbb4-1157b5dee167" providerId="ADAL" clId="{AB34163C-1F4E-46C8-B0BD-B86A92BAC05A}" dt="2024-12-11T19:18:06.195" v="239" actId="20577"/>
          <ac:spMkLst>
            <pc:docMk/>
            <pc:sldMk cId="1044742782" sldId="316"/>
            <ac:spMk id="2" creationId="{00000000-0000-0000-0000-000000000000}"/>
          </ac:spMkLst>
        </pc:spChg>
      </pc:sldChg>
      <pc:sldChg chg="modSp mod">
        <pc:chgData name="Simon Kucera" userId="bd07b00a-4d76-4ef1-bbb4-1157b5dee167" providerId="ADAL" clId="{AB34163C-1F4E-46C8-B0BD-B86A92BAC05A}" dt="2024-12-11T19:41:26.816" v="329" actId="20577"/>
        <pc:sldMkLst>
          <pc:docMk/>
          <pc:sldMk cId="1690054201" sldId="317"/>
        </pc:sldMkLst>
        <pc:spChg chg="mod">
          <ac:chgData name="Simon Kucera" userId="bd07b00a-4d76-4ef1-bbb4-1157b5dee167" providerId="ADAL" clId="{AB34163C-1F4E-46C8-B0BD-B86A92BAC05A}" dt="2024-12-11T19:41:26.816" v="329" actId="20577"/>
          <ac:spMkLst>
            <pc:docMk/>
            <pc:sldMk cId="1690054201" sldId="317"/>
            <ac:spMk id="6" creationId="{3F44E2F2-09CC-5C47-B993-B1D511785BAE}"/>
          </ac:spMkLst>
        </pc:spChg>
      </pc:sldChg>
      <pc:sldChg chg="del">
        <pc:chgData name="Simon Kucera" userId="bd07b00a-4d76-4ef1-bbb4-1157b5dee167" providerId="ADAL" clId="{AB34163C-1F4E-46C8-B0BD-B86A92BAC05A}" dt="2024-12-11T18:38:47.758" v="40" actId="47"/>
        <pc:sldMkLst>
          <pc:docMk/>
          <pc:sldMk cId="1774371540" sldId="318"/>
        </pc:sldMkLst>
      </pc:sldChg>
      <pc:sldChg chg="del">
        <pc:chgData name="Simon Kucera" userId="bd07b00a-4d76-4ef1-bbb4-1157b5dee167" providerId="ADAL" clId="{AB34163C-1F4E-46C8-B0BD-B86A92BAC05A}" dt="2024-12-11T18:38:49.151" v="42" actId="47"/>
        <pc:sldMkLst>
          <pc:docMk/>
          <pc:sldMk cId="3828031619" sldId="319"/>
        </pc:sldMkLst>
      </pc:sldChg>
      <pc:sldChg chg="modSp mod">
        <pc:chgData name="Simon Kucera" userId="bd07b00a-4d76-4ef1-bbb4-1157b5dee167" providerId="ADAL" clId="{AB34163C-1F4E-46C8-B0BD-B86A92BAC05A}" dt="2024-12-11T18:38:41.975" v="38" actId="20577"/>
        <pc:sldMkLst>
          <pc:docMk/>
          <pc:sldMk cId="3929160890" sldId="344"/>
        </pc:sldMkLst>
        <pc:spChg chg="mod">
          <ac:chgData name="Simon Kucera" userId="bd07b00a-4d76-4ef1-bbb4-1157b5dee167" providerId="ADAL" clId="{AB34163C-1F4E-46C8-B0BD-B86A92BAC05A}" dt="2024-12-11T18:38:25.482" v="23" actId="20577"/>
          <ac:spMkLst>
            <pc:docMk/>
            <pc:sldMk cId="3929160890" sldId="344"/>
            <ac:spMk id="4" creationId="{00000000-0000-0000-0000-000000000000}"/>
          </ac:spMkLst>
        </pc:spChg>
        <pc:spChg chg="mod">
          <ac:chgData name="Simon Kucera" userId="bd07b00a-4d76-4ef1-bbb4-1157b5dee167" providerId="ADAL" clId="{AB34163C-1F4E-46C8-B0BD-B86A92BAC05A}" dt="2024-12-11T18:38:41.975" v="38" actId="20577"/>
          <ac:spMkLst>
            <pc:docMk/>
            <pc:sldMk cId="3929160890" sldId="344"/>
            <ac:spMk id="71" creationId="{BE694472-AC3F-47C0-9B80-4AABF4D21459}"/>
          </ac:spMkLst>
        </pc:spChg>
        <pc:spChg chg="mod">
          <ac:chgData name="Simon Kucera" userId="bd07b00a-4d76-4ef1-bbb4-1157b5dee167" providerId="ADAL" clId="{AB34163C-1F4E-46C8-B0BD-B86A92BAC05A}" dt="2024-12-11T18:38:36.117" v="32" actId="20577"/>
          <ac:spMkLst>
            <pc:docMk/>
            <pc:sldMk cId="3929160890" sldId="344"/>
            <ac:spMk id="155" creationId="{DDDC0C4C-40EA-4BF8-8465-4737BFE52343}"/>
          </ac:spMkLst>
        </pc:spChg>
        <pc:spChg chg="mod">
          <ac:chgData name="Simon Kucera" userId="bd07b00a-4d76-4ef1-bbb4-1157b5dee167" providerId="ADAL" clId="{AB34163C-1F4E-46C8-B0BD-B86A92BAC05A}" dt="2024-12-11T18:38:30.142" v="29" actId="20577"/>
          <ac:spMkLst>
            <pc:docMk/>
            <pc:sldMk cId="3929160890" sldId="344"/>
            <ac:spMk id="171" creationId="{4BD793D2-CC7A-4A3F-BCD8-10CE34A6A1C5}"/>
          </ac:spMkLst>
        </pc:spChg>
      </pc:sldChg>
      <pc:sldChg chg="del">
        <pc:chgData name="Simon Kucera" userId="bd07b00a-4d76-4ef1-bbb4-1157b5dee167" providerId="ADAL" clId="{AB34163C-1F4E-46C8-B0BD-B86A92BAC05A}" dt="2024-12-11T18:38:53.768" v="44" actId="47"/>
        <pc:sldMkLst>
          <pc:docMk/>
          <pc:sldMk cId="1902468325" sldId="346"/>
        </pc:sldMkLst>
      </pc:sldChg>
      <pc:sldChg chg="del">
        <pc:chgData name="Simon Kucera" userId="bd07b00a-4d76-4ef1-bbb4-1157b5dee167" providerId="ADAL" clId="{AB34163C-1F4E-46C8-B0BD-B86A92BAC05A}" dt="2024-12-11T18:38:58.449" v="46" actId="47"/>
        <pc:sldMkLst>
          <pc:docMk/>
          <pc:sldMk cId="3968812628" sldId="347"/>
        </pc:sldMkLst>
      </pc:sldChg>
      <pc:sldChg chg="del">
        <pc:chgData name="Simon Kucera" userId="bd07b00a-4d76-4ef1-bbb4-1157b5dee167" providerId="ADAL" clId="{AB34163C-1F4E-46C8-B0BD-B86A92BAC05A}" dt="2024-12-11T18:38:50.255" v="43" actId="47"/>
        <pc:sldMkLst>
          <pc:docMk/>
          <pc:sldMk cId="12275471" sldId="348"/>
        </pc:sldMkLst>
      </pc:sldChg>
      <pc:sldChg chg="del">
        <pc:chgData name="Simon Kucera" userId="bd07b00a-4d76-4ef1-bbb4-1157b5dee167" providerId="ADAL" clId="{AB34163C-1F4E-46C8-B0BD-B86A92BAC05A}" dt="2024-12-11T18:38:48.292" v="41" actId="47"/>
        <pc:sldMkLst>
          <pc:docMk/>
          <pc:sldMk cId="1785483943" sldId="349"/>
        </pc:sldMkLst>
      </pc:sldChg>
      <pc:sldChg chg="addSp modSp mod">
        <pc:chgData name="Simon Kucera" userId="bd07b00a-4d76-4ef1-bbb4-1157b5dee167" providerId="ADAL" clId="{AB34163C-1F4E-46C8-B0BD-B86A92BAC05A}" dt="2024-12-11T19:40:45.603" v="313" actId="20577"/>
        <pc:sldMkLst>
          <pc:docMk/>
          <pc:sldMk cId="1196176866" sldId="350"/>
        </pc:sldMkLst>
        <pc:spChg chg="mod">
          <ac:chgData name="Simon Kucera" userId="bd07b00a-4d76-4ef1-bbb4-1157b5dee167" providerId="ADAL" clId="{AB34163C-1F4E-46C8-B0BD-B86A92BAC05A}" dt="2024-12-11T19:40:45.603" v="313" actId="20577"/>
          <ac:spMkLst>
            <pc:docMk/>
            <pc:sldMk cId="1196176866" sldId="350"/>
            <ac:spMk id="6" creationId="{F2F0131B-FD9A-6FF4-C369-38050991AC5E}"/>
          </ac:spMkLst>
        </pc:spChg>
        <pc:spChg chg="mod">
          <ac:chgData name="Simon Kucera" userId="bd07b00a-4d76-4ef1-bbb4-1157b5dee167" providerId="ADAL" clId="{AB34163C-1F4E-46C8-B0BD-B86A92BAC05A}" dt="2024-12-11T18:47:56.848" v="63" actId="20577"/>
          <ac:spMkLst>
            <pc:docMk/>
            <pc:sldMk cId="1196176866" sldId="350"/>
            <ac:spMk id="8" creationId="{882E7668-7B2F-3898-573A-FAE28A282B5F}"/>
          </ac:spMkLst>
        </pc:spChg>
        <pc:picChg chg="add mod">
          <ac:chgData name="Simon Kucera" userId="bd07b00a-4d76-4ef1-bbb4-1157b5dee167" providerId="ADAL" clId="{AB34163C-1F4E-46C8-B0BD-B86A92BAC05A}" dt="2024-12-11T18:40:09.502" v="48"/>
          <ac:picMkLst>
            <pc:docMk/>
            <pc:sldMk cId="1196176866" sldId="350"/>
            <ac:picMk id="3" creationId="{E077BF76-F076-4D76-A291-1B120885DE49}"/>
          </ac:picMkLst>
        </pc:picChg>
      </pc:sldChg>
      <pc:sldChg chg="modSp add mod ord">
        <pc:chgData name="Simon Kucera" userId="bd07b00a-4d76-4ef1-bbb4-1157b5dee167" providerId="ADAL" clId="{AB34163C-1F4E-46C8-B0BD-B86A92BAC05A}" dt="2024-12-11T18:44:53.468" v="61" actId="20577"/>
        <pc:sldMkLst>
          <pc:docMk/>
          <pc:sldMk cId="1806142713" sldId="351"/>
        </pc:sldMkLst>
        <pc:spChg chg="mod">
          <ac:chgData name="Simon Kucera" userId="bd07b00a-4d76-4ef1-bbb4-1157b5dee167" providerId="ADAL" clId="{AB34163C-1F4E-46C8-B0BD-B86A92BAC05A}" dt="2024-12-11T18:44:53.468" v="61" actId="20577"/>
          <ac:spMkLst>
            <pc:docMk/>
            <pc:sldMk cId="1806142713" sldId="351"/>
            <ac:spMk id="40" creationId="{B9D4EFDF-665E-44A0-8ADC-908F12CFE451}"/>
          </ac:spMkLst>
        </pc:spChg>
      </pc:sldChg>
      <pc:sldChg chg="del">
        <pc:chgData name="Simon Kucera" userId="bd07b00a-4d76-4ef1-bbb4-1157b5dee167" providerId="ADAL" clId="{AB34163C-1F4E-46C8-B0BD-B86A92BAC05A}" dt="2024-12-11T18:38:54.220" v="45" actId="47"/>
        <pc:sldMkLst>
          <pc:docMk/>
          <pc:sldMk cId="3820056720" sldId="351"/>
        </pc:sldMkLst>
      </pc:sldChg>
      <pc:sldChg chg="del">
        <pc:chgData name="Simon Kucera" userId="bd07b00a-4d76-4ef1-bbb4-1157b5dee167" providerId="ADAL" clId="{AB34163C-1F4E-46C8-B0BD-B86A92BAC05A}" dt="2024-12-11T18:38:58.949" v="47" actId="47"/>
        <pc:sldMkLst>
          <pc:docMk/>
          <pc:sldMk cId="3298185755" sldId="352"/>
        </pc:sldMkLst>
      </pc:sldChg>
      <pc:sldChg chg="del">
        <pc:chgData name="Simon Kucera" userId="bd07b00a-4d76-4ef1-bbb4-1157b5dee167" providerId="ADAL" clId="{AB34163C-1F4E-46C8-B0BD-B86A92BAC05A}" dt="2024-12-11T18:38:46.586" v="39" actId="47"/>
        <pc:sldMkLst>
          <pc:docMk/>
          <pc:sldMk cId="2067210161" sldId="353"/>
        </pc:sldMkLst>
      </pc:sldChg>
      <pc:sldChg chg="add">
        <pc:chgData name="Simon Kucera" userId="bd07b00a-4d76-4ef1-bbb4-1157b5dee167" providerId="ADAL" clId="{AB34163C-1F4E-46C8-B0BD-B86A92BAC05A}" dt="2024-12-11T18:42:09.975" v="55"/>
        <pc:sldMkLst>
          <pc:docMk/>
          <pc:sldMk cId="89602393" sldId="391"/>
        </pc:sldMkLst>
      </pc:sldChg>
      <pc:sldChg chg="addSp delSp modSp new mod">
        <pc:chgData name="Simon Kucera" userId="bd07b00a-4d76-4ef1-bbb4-1157b5dee167" providerId="ADAL" clId="{AB34163C-1F4E-46C8-B0BD-B86A92BAC05A}" dt="2024-12-11T18:53:59.201" v="158" actId="14100"/>
        <pc:sldMkLst>
          <pc:docMk/>
          <pc:sldMk cId="3854530318" sldId="392"/>
        </pc:sldMkLst>
        <pc:spChg chg="del">
          <ac:chgData name="Simon Kucera" userId="bd07b00a-4d76-4ef1-bbb4-1157b5dee167" providerId="ADAL" clId="{AB34163C-1F4E-46C8-B0BD-B86A92BAC05A}" dt="2024-12-11T18:52:02.979" v="69"/>
          <ac:spMkLst>
            <pc:docMk/>
            <pc:sldMk cId="3854530318" sldId="392"/>
            <ac:spMk id="2" creationId="{C1BD0BA6-61D3-53EB-22DE-5FADBD174AA5}"/>
          </ac:spMkLst>
        </pc:spChg>
        <pc:spChg chg="del mod">
          <ac:chgData name="Simon Kucera" userId="bd07b00a-4d76-4ef1-bbb4-1157b5dee167" providerId="ADAL" clId="{AB34163C-1F4E-46C8-B0BD-B86A92BAC05A}" dt="2024-12-11T18:52:36.085" v="130" actId="478"/>
          <ac:spMkLst>
            <pc:docMk/>
            <pc:sldMk cId="3854530318" sldId="392"/>
            <ac:spMk id="4" creationId="{67EC979B-0488-9476-D976-EB8F07AC16C5}"/>
          </ac:spMkLst>
        </pc:spChg>
        <pc:spChg chg="add mod">
          <ac:chgData name="Simon Kucera" userId="bd07b00a-4d76-4ef1-bbb4-1157b5dee167" providerId="ADAL" clId="{AB34163C-1F4E-46C8-B0BD-B86A92BAC05A}" dt="2024-12-11T18:52:44.439" v="153" actId="20577"/>
          <ac:spMkLst>
            <pc:docMk/>
            <pc:sldMk cId="3854530318" sldId="392"/>
            <ac:spMk id="8" creationId="{FF785804-FE36-479D-59DE-FB2405BD2A33}"/>
          </ac:spMkLst>
        </pc:spChg>
        <pc:spChg chg="add del mod">
          <ac:chgData name="Simon Kucera" userId="bd07b00a-4d76-4ef1-bbb4-1157b5dee167" providerId="ADAL" clId="{AB34163C-1F4E-46C8-B0BD-B86A92BAC05A}" dt="2024-12-11T18:53:55.796" v="155"/>
          <ac:spMkLst>
            <pc:docMk/>
            <pc:sldMk cId="3854530318" sldId="392"/>
            <ac:spMk id="10" creationId="{FC9906F1-6867-E2C7-30F0-F736930A5396}"/>
          </ac:spMkLst>
        </pc:spChg>
        <pc:picChg chg="add del mod">
          <ac:chgData name="Simon Kucera" userId="bd07b00a-4d76-4ef1-bbb4-1157b5dee167" providerId="ADAL" clId="{AB34163C-1F4E-46C8-B0BD-B86A92BAC05A}" dt="2024-12-11T18:53:55.416" v="154" actId="478"/>
          <ac:picMkLst>
            <pc:docMk/>
            <pc:sldMk cId="3854530318" sldId="392"/>
            <ac:picMk id="6" creationId="{9239CD7D-FC9D-647E-7A40-CB3F5761A99C}"/>
          </ac:picMkLst>
        </pc:picChg>
        <pc:picChg chg="add mod">
          <ac:chgData name="Simon Kucera" userId="bd07b00a-4d76-4ef1-bbb4-1157b5dee167" providerId="ADAL" clId="{AB34163C-1F4E-46C8-B0BD-B86A92BAC05A}" dt="2024-12-11T18:53:59.201" v="158" actId="14100"/>
          <ac:picMkLst>
            <pc:docMk/>
            <pc:sldMk cId="3854530318" sldId="392"/>
            <ac:picMk id="12" creationId="{A6AC6CA8-4174-BB80-8DC2-4ED068579189}"/>
          </ac:picMkLst>
        </pc:picChg>
      </pc:sldChg>
      <pc:sldChg chg="addSp delSp modSp new mod">
        <pc:chgData name="Simon Kucera" userId="bd07b00a-4d76-4ef1-bbb4-1157b5dee167" providerId="ADAL" clId="{AB34163C-1F4E-46C8-B0BD-B86A92BAC05A}" dt="2024-12-11T19:11:32.657" v="203" actId="478"/>
        <pc:sldMkLst>
          <pc:docMk/>
          <pc:sldMk cId="3840472551" sldId="393"/>
        </pc:sldMkLst>
        <pc:spChg chg="mod">
          <ac:chgData name="Simon Kucera" userId="bd07b00a-4d76-4ef1-bbb4-1157b5dee167" providerId="ADAL" clId="{AB34163C-1F4E-46C8-B0BD-B86A92BAC05A}" dt="2024-12-11T19:10:25.959" v="197" actId="20577"/>
          <ac:spMkLst>
            <pc:docMk/>
            <pc:sldMk cId="3840472551" sldId="393"/>
            <ac:spMk id="2" creationId="{9D9A60B6-CBA4-A62F-AFB6-CC6ABD9766A3}"/>
          </ac:spMkLst>
        </pc:spChg>
        <pc:spChg chg="del">
          <ac:chgData name="Simon Kucera" userId="bd07b00a-4d76-4ef1-bbb4-1157b5dee167" providerId="ADAL" clId="{AB34163C-1F4E-46C8-B0BD-B86A92BAC05A}" dt="2024-12-11T19:09:28.763" v="168" actId="478"/>
          <ac:spMkLst>
            <pc:docMk/>
            <pc:sldMk cId="3840472551" sldId="393"/>
            <ac:spMk id="3" creationId="{E81EBF88-113F-DD49-B8B5-018CE584BD48}"/>
          </ac:spMkLst>
        </pc:spChg>
        <pc:spChg chg="del">
          <ac:chgData name="Simon Kucera" userId="bd07b00a-4d76-4ef1-bbb4-1157b5dee167" providerId="ADAL" clId="{AB34163C-1F4E-46C8-B0BD-B86A92BAC05A}" dt="2024-12-11T19:09:38.075" v="171" actId="478"/>
          <ac:spMkLst>
            <pc:docMk/>
            <pc:sldMk cId="3840472551" sldId="393"/>
            <ac:spMk id="4" creationId="{F2FE4B78-E262-5FD8-76B9-D63C5043434B}"/>
          </ac:spMkLst>
        </pc:spChg>
        <pc:spChg chg="del">
          <ac:chgData name="Simon Kucera" userId="bd07b00a-4d76-4ef1-bbb4-1157b5dee167" providerId="ADAL" clId="{AB34163C-1F4E-46C8-B0BD-B86A92BAC05A}" dt="2024-12-11T19:09:38.075" v="171" actId="478"/>
          <ac:spMkLst>
            <pc:docMk/>
            <pc:sldMk cId="3840472551" sldId="393"/>
            <ac:spMk id="5" creationId="{AE9B2C3B-F76D-98AE-5C72-FEBA2DE5CA37}"/>
          </ac:spMkLst>
        </pc:spChg>
        <pc:spChg chg="del">
          <ac:chgData name="Simon Kucera" userId="bd07b00a-4d76-4ef1-bbb4-1157b5dee167" providerId="ADAL" clId="{AB34163C-1F4E-46C8-B0BD-B86A92BAC05A}" dt="2024-12-11T19:09:20.417" v="160"/>
          <ac:spMkLst>
            <pc:docMk/>
            <pc:sldMk cId="3840472551" sldId="393"/>
            <ac:spMk id="6" creationId="{E8E65B53-9EF5-2DE3-69F5-AD85ED66353C}"/>
          </ac:spMkLst>
        </pc:spChg>
        <pc:spChg chg="del">
          <ac:chgData name="Simon Kucera" userId="bd07b00a-4d76-4ef1-bbb4-1157b5dee167" providerId="ADAL" clId="{AB34163C-1F4E-46C8-B0BD-B86A92BAC05A}" dt="2024-12-11T19:09:31.086" v="169" actId="478"/>
          <ac:spMkLst>
            <pc:docMk/>
            <pc:sldMk cId="3840472551" sldId="393"/>
            <ac:spMk id="7" creationId="{F0EB6AA5-EB57-90F6-0436-9F3978F1A4F0}"/>
          </ac:spMkLst>
        </pc:spChg>
        <pc:spChg chg="del">
          <ac:chgData name="Simon Kucera" userId="bd07b00a-4d76-4ef1-bbb4-1157b5dee167" providerId="ADAL" clId="{AB34163C-1F4E-46C8-B0BD-B86A92BAC05A}" dt="2024-12-11T19:09:33.258" v="170" actId="478"/>
          <ac:spMkLst>
            <pc:docMk/>
            <pc:sldMk cId="3840472551" sldId="393"/>
            <ac:spMk id="8" creationId="{8E0A8732-93D3-634D-37A5-D1F8076DFCFE}"/>
          </ac:spMkLst>
        </pc:spChg>
        <pc:spChg chg="del mod">
          <ac:chgData name="Simon Kucera" userId="bd07b00a-4d76-4ef1-bbb4-1157b5dee167" providerId="ADAL" clId="{AB34163C-1F4E-46C8-B0BD-B86A92BAC05A}" dt="2024-12-11T19:11:32.657" v="203" actId="478"/>
          <ac:spMkLst>
            <pc:docMk/>
            <pc:sldMk cId="3840472551" sldId="393"/>
            <ac:spMk id="10" creationId="{0722F0D5-1707-51DC-D14D-E501F385CEEF}"/>
          </ac:spMkLst>
        </pc:spChg>
        <pc:spChg chg="add del mod">
          <ac:chgData name="Simon Kucera" userId="bd07b00a-4d76-4ef1-bbb4-1157b5dee167" providerId="ADAL" clId="{AB34163C-1F4E-46C8-B0BD-B86A92BAC05A}" dt="2024-12-11T19:09:26.153" v="164"/>
          <ac:spMkLst>
            <pc:docMk/>
            <pc:sldMk cId="3840472551" sldId="393"/>
            <ac:spMk id="15" creationId="{83D1E25E-9784-9215-764A-EBB5F22B5E9C}"/>
          </ac:spMkLst>
        </pc:spChg>
        <pc:spChg chg="add del mod">
          <ac:chgData name="Simon Kucera" userId="bd07b00a-4d76-4ef1-bbb4-1157b5dee167" providerId="ADAL" clId="{AB34163C-1F4E-46C8-B0BD-B86A92BAC05A}" dt="2024-12-11T19:09:38.075" v="171" actId="478"/>
          <ac:spMkLst>
            <pc:docMk/>
            <pc:sldMk cId="3840472551" sldId="393"/>
            <ac:spMk id="19" creationId="{2CD91052-59BE-804D-1CB2-961268BB876F}"/>
          </ac:spMkLst>
        </pc:spChg>
        <pc:picChg chg="add del mod">
          <ac:chgData name="Simon Kucera" userId="bd07b00a-4d76-4ef1-bbb4-1157b5dee167" providerId="ADAL" clId="{AB34163C-1F4E-46C8-B0BD-B86A92BAC05A}" dt="2024-12-11T19:09:25.091" v="163" actId="478"/>
          <ac:picMkLst>
            <pc:docMk/>
            <pc:sldMk cId="3840472551" sldId="393"/>
            <ac:picMk id="13" creationId="{CA26CED5-B047-6A38-2962-DA86EC142EE0}"/>
          </ac:picMkLst>
        </pc:picChg>
        <pc:picChg chg="add del mod">
          <ac:chgData name="Simon Kucera" userId="bd07b00a-4d76-4ef1-bbb4-1157b5dee167" providerId="ADAL" clId="{AB34163C-1F4E-46C8-B0BD-B86A92BAC05A}" dt="2024-12-11T19:09:27.756" v="167" actId="478"/>
          <ac:picMkLst>
            <pc:docMk/>
            <pc:sldMk cId="3840472551" sldId="393"/>
            <ac:picMk id="17" creationId="{85C84490-AB3F-F21A-4CCC-598CCBF2C709}"/>
          </ac:picMkLst>
        </pc:picChg>
        <pc:picChg chg="add del mod">
          <ac:chgData name="Simon Kucera" userId="bd07b00a-4d76-4ef1-bbb4-1157b5dee167" providerId="ADAL" clId="{AB34163C-1F4E-46C8-B0BD-B86A92BAC05A}" dt="2024-12-11T19:09:51.539" v="176" actId="478"/>
          <ac:picMkLst>
            <pc:docMk/>
            <pc:sldMk cId="3840472551" sldId="393"/>
            <ac:picMk id="21" creationId="{6CF3DB70-EC45-4616-B1C6-6B3E83C00CE1}"/>
          </ac:picMkLst>
        </pc:picChg>
        <pc:picChg chg="add mod">
          <ac:chgData name="Simon Kucera" userId="bd07b00a-4d76-4ef1-bbb4-1157b5dee167" providerId="ADAL" clId="{AB34163C-1F4E-46C8-B0BD-B86A92BAC05A}" dt="2024-12-11T19:11:27.390" v="201" actId="1076"/>
          <ac:picMkLst>
            <pc:docMk/>
            <pc:sldMk cId="3840472551" sldId="393"/>
            <ac:picMk id="23" creationId="{6A5FD620-8E9F-60F1-0E11-2F80FDD260D2}"/>
          </ac:picMkLst>
        </pc:picChg>
      </pc:sldChg>
      <pc:sldChg chg="addSp delSp modSp new mod modClrScheme chgLayout">
        <pc:chgData name="Simon Kucera" userId="bd07b00a-4d76-4ef1-bbb4-1157b5dee167" providerId="ADAL" clId="{AB34163C-1F4E-46C8-B0BD-B86A92BAC05A}" dt="2024-12-11T19:37:20.796" v="265" actId="207"/>
        <pc:sldMkLst>
          <pc:docMk/>
          <pc:sldMk cId="3941276300" sldId="394"/>
        </pc:sldMkLst>
        <pc:spChg chg="del">
          <ac:chgData name="Simon Kucera" userId="bd07b00a-4d76-4ef1-bbb4-1157b5dee167" providerId="ADAL" clId="{AB34163C-1F4E-46C8-B0BD-B86A92BAC05A}" dt="2024-12-11T19:36:13.524" v="241"/>
          <ac:spMkLst>
            <pc:docMk/>
            <pc:sldMk cId="3941276300" sldId="394"/>
            <ac:spMk id="2" creationId="{3F7E159B-5FA2-DE07-1804-DCA323116D13}"/>
          </ac:spMkLst>
        </pc:spChg>
        <pc:spChg chg="mod">
          <ac:chgData name="Simon Kucera" userId="bd07b00a-4d76-4ef1-bbb4-1157b5dee167" providerId="ADAL" clId="{AB34163C-1F4E-46C8-B0BD-B86A92BAC05A}" dt="2024-12-11T19:36:30.144" v="261" actId="26606"/>
          <ac:spMkLst>
            <pc:docMk/>
            <pc:sldMk cId="3941276300" sldId="394"/>
            <ac:spMk id="3" creationId="{DAB2E4C6-38B5-40E6-CB0B-953F72ABADC7}"/>
          </ac:spMkLst>
        </pc:spChg>
        <pc:spChg chg="del mod">
          <ac:chgData name="Simon Kucera" userId="bd07b00a-4d76-4ef1-bbb4-1157b5dee167" providerId="ADAL" clId="{AB34163C-1F4E-46C8-B0BD-B86A92BAC05A}" dt="2024-12-11T19:36:25.743" v="260" actId="478"/>
          <ac:spMkLst>
            <pc:docMk/>
            <pc:sldMk cId="3941276300" sldId="394"/>
            <ac:spMk id="4" creationId="{9AF971DF-36F3-3F99-72AB-C66F52CE4E73}"/>
          </ac:spMkLst>
        </pc:spChg>
        <pc:spChg chg="add mod">
          <ac:chgData name="Simon Kucera" userId="bd07b00a-4d76-4ef1-bbb4-1157b5dee167" providerId="ADAL" clId="{AB34163C-1F4E-46C8-B0BD-B86A92BAC05A}" dt="2024-12-11T19:37:20.796" v="265" actId="207"/>
          <ac:spMkLst>
            <pc:docMk/>
            <pc:sldMk cId="3941276300" sldId="394"/>
            <ac:spMk id="7" creationId="{6A846381-2640-70B1-891E-755BB534206B}"/>
          </ac:spMkLst>
        </pc:spChg>
        <pc:picChg chg="add mod">
          <ac:chgData name="Simon Kucera" userId="bd07b00a-4d76-4ef1-bbb4-1157b5dee167" providerId="ADAL" clId="{AB34163C-1F4E-46C8-B0BD-B86A92BAC05A}" dt="2024-12-11T19:36:32.077" v="262" actId="1076"/>
          <ac:picMkLst>
            <pc:docMk/>
            <pc:sldMk cId="3941276300" sldId="394"/>
            <ac:picMk id="6" creationId="{A4883119-F99E-B844-5628-31EB9F0AC997}"/>
          </ac:picMkLst>
        </pc:picChg>
      </pc:sldChg>
      <pc:sldChg chg="addSp delSp modSp new mod modClrScheme chgLayout">
        <pc:chgData name="Simon Kucera" userId="bd07b00a-4d76-4ef1-bbb4-1157b5dee167" providerId="ADAL" clId="{AB34163C-1F4E-46C8-B0BD-B86A92BAC05A}" dt="2024-12-11T19:47:57.079" v="347" actId="208"/>
        <pc:sldMkLst>
          <pc:docMk/>
          <pc:sldMk cId="1091575812" sldId="395"/>
        </pc:sldMkLst>
        <pc:spChg chg="del">
          <ac:chgData name="Simon Kucera" userId="bd07b00a-4d76-4ef1-bbb4-1157b5dee167" providerId="ADAL" clId="{AB34163C-1F4E-46C8-B0BD-B86A92BAC05A}" dt="2024-12-11T19:45:35.429" v="331" actId="478"/>
          <ac:spMkLst>
            <pc:docMk/>
            <pc:sldMk cId="1091575812" sldId="395"/>
            <ac:spMk id="2" creationId="{C8E95EA0-8A82-FAA9-7784-55900914F2A8}"/>
          </ac:spMkLst>
        </pc:spChg>
        <pc:spChg chg="del">
          <ac:chgData name="Simon Kucera" userId="bd07b00a-4d76-4ef1-bbb4-1157b5dee167" providerId="ADAL" clId="{AB34163C-1F4E-46C8-B0BD-B86A92BAC05A}" dt="2024-12-11T19:45:35.429" v="331" actId="478"/>
          <ac:spMkLst>
            <pc:docMk/>
            <pc:sldMk cId="1091575812" sldId="395"/>
            <ac:spMk id="3" creationId="{3CADB197-25AD-3917-0490-BE74C59A8C32}"/>
          </ac:spMkLst>
        </pc:spChg>
        <pc:spChg chg="del">
          <ac:chgData name="Simon Kucera" userId="bd07b00a-4d76-4ef1-bbb4-1157b5dee167" providerId="ADAL" clId="{AB34163C-1F4E-46C8-B0BD-B86A92BAC05A}" dt="2024-12-11T19:45:35.429" v="331" actId="478"/>
          <ac:spMkLst>
            <pc:docMk/>
            <pc:sldMk cId="1091575812" sldId="395"/>
            <ac:spMk id="4" creationId="{9E869851-DD50-4F16-6525-8B63CCF5BB27}"/>
          </ac:spMkLst>
        </pc:spChg>
        <pc:spChg chg="del">
          <ac:chgData name="Simon Kucera" userId="bd07b00a-4d76-4ef1-bbb4-1157b5dee167" providerId="ADAL" clId="{AB34163C-1F4E-46C8-B0BD-B86A92BAC05A}" dt="2024-12-11T19:45:35.429" v="331" actId="478"/>
          <ac:spMkLst>
            <pc:docMk/>
            <pc:sldMk cId="1091575812" sldId="395"/>
            <ac:spMk id="5" creationId="{87ADD6C8-5DFA-3E51-510B-097B367E985F}"/>
          </ac:spMkLst>
        </pc:spChg>
        <pc:spChg chg="del">
          <ac:chgData name="Simon Kucera" userId="bd07b00a-4d76-4ef1-bbb4-1157b5dee167" providerId="ADAL" clId="{AB34163C-1F4E-46C8-B0BD-B86A92BAC05A}" dt="2024-12-11T19:45:35.429" v="331" actId="478"/>
          <ac:spMkLst>
            <pc:docMk/>
            <pc:sldMk cId="1091575812" sldId="395"/>
            <ac:spMk id="6" creationId="{929A1842-BD5C-20BC-6562-A8D71468FC66}"/>
          </ac:spMkLst>
        </pc:spChg>
        <pc:spChg chg="mod ord">
          <ac:chgData name="Simon Kucera" userId="bd07b00a-4d76-4ef1-bbb4-1157b5dee167" providerId="ADAL" clId="{AB34163C-1F4E-46C8-B0BD-B86A92BAC05A}" dt="2024-12-11T19:45:47.125" v="339" actId="26606"/>
          <ac:spMkLst>
            <pc:docMk/>
            <pc:sldMk cId="1091575812" sldId="395"/>
            <ac:spMk id="7" creationId="{C114F442-FD20-FF66-C149-0042497018F5}"/>
          </ac:spMkLst>
        </pc:spChg>
        <pc:spChg chg="add mod">
          <ac:chgData name="Simon Kucera" userId="bd07b00a-4d76-4ef1-bbb4-1157b5dee167" providerId="ADAL" clId="{AB34163C-1F4E-46C8-B0BD-B86A92BAC05A}" dt="2024-12-11T19:47:57.079" v="347" actId="208"/>
          <ac:spMkLst>
            <pc:docMk/>
            <pc:sldMk cId="1091575812" sldId="395"/>
            <ac:spMk id="10" creationId="{0A5ABDB3-CBE7-C3F0-8130-BAA93612831F}"/>
          </ac:spMkLst>
        </pc:spChg>
        <pc:picChg chg="add mod">
          <ac:chgData name="Simon Kucera" userId="bd07b00a-4d76-4ef1-bbb4-1157b5dee167" providerId="ADAL" clId="{AB34163C-1F4E-46C8-B0BD-B86A92BAC05A}" dt="2024-12-11T19:46:09.912" v="344" actId="1076"/>
          <ac:picMkLst>
            <pc:docMk/>
            <pc:sldMk cId="1091575812" sldId="395"/>
            <ac:picMk id="9" creationId="{A4A961C6-B83E-7243-AC37-64DD2266052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12/12/2024</a:t>
            </a:fld>
            <a:endParaRPr lang="en-GB" dirty="0">
              <a:latin typeface="Arial"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12/12/2024</a:t>
            </a:fld>
            <a:endParaRPr lang="en-GB" dirty="0"/>
          </a:p>
        </p:txBody>
      </p:sp>
      <p:sp>
        <p:nvSpPr>
          <p:cNvPr id="4" name="Slide Image Placeholder 3"/>
          <p:cNvSpPr>
            <a:spLocks noGrp="1" noRot="1" noChangeAspect="1"/>
          </p:cNvSpPr>
          <p:nvPr>
            <p:ph type="sldImg" idx="2"/>
          </p:nvPr>
        </p:nvSpPr>
        <p:spPr>
          <a:xfrm>
            <a:off x="393700" y="692150"/>
            <a:ext cx="6162675" cy="3463925"/>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2</a:t>
            </a:fld>
            <a:endParaRPr lang="en-GB" dirty="0"/>
          </a:p>
        </p:txBody>
      </p:sp>
    </p:spTree>
    <p:extLst>
      <p:ext uri="{BB962C8B-B14F-4D97-AF65-F5344CB8AC3E}">
        <p14:creationId xmlns:p14="http://schemas.microsoft.com/office/powerpoint/2010/main" val="636460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4</a:t>
            </a:fld>
            <a:endParaRPr lang="en-GB" dirty="0"/>
          </a:p>
        </p:txBody>
      </p:sp>
    </p:spTree>
    <p:extLst>
      <p:ext uri="{BB962C8B-B14F-4D97-AF65-F5344CB8AC3E}">
        <p14:creationId xmlns:p14="http://schemas.microsoft.com/office/powerpoint/2010/main" val="256575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5</a:t>
            </a:fld>
            <a:endParaRPr lang="en-GB" dirty="0"/>
          </a:p>
        </p:txBody>
      </p:sp>
    </p:spTree>
    <p:extLst>
      <p:ext uri="{BB962C8B-B14F-4D97-AF65-F5344CB8AC3E}">
        <p14:creationId xmlns:p14="http://schemas.microsoft.com/office/powerpoint/2010/main" val="63646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7</a:t>
            </a:fld>
            <a:endParaRPr lang="en-GB" dirty="0"/>
          </a:p>
        </p:txBody>
      </p:sp>
    </p:spTree>
    <p:extLst>
      <p:ext uri="{BB962C8B-B14F-4D97-AF65-F5344CB8AC3E}">
        <p14:creationId xmlns:p14="http://schemas.microsoft.com/office/powerpoint/2010/main" val="3100766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590550" y="908050"/>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Title 1"/>
          <p:cNvSpPr>
            <a:spLocks noGrp="1"/>
          </p:cNvSpPr>
          <p:nvPr>
            <p:ph type="ctrTitle"/>
          </p:nvPr>
        </p:nvSpPr>
        <p:spPr>
          <a:xfrm>
            <a:off x="867939" y="2066609"/>
            <a:ext cx="4328932" cy="979702"/>
          </a:xfrm>
        </p:spPr>
        <p:txBody>
          <a:bodyPr/>
          <a:lstStyle>
            <a:lvl1pPr>
              <a:lnSpc>
                <a:spcPct val="100000"/>
              </a:lnSpc>
              <a:spcAft>
                <a:spcPts val="600"/>
              </a:spcAft>
              <a:defRPr sz="3000" b="0">
                <a:solidFill>
                  <a:schemeClr val="bg2"/>
                </a:solidFill>
                <a:latin typeface="Arial" panose="020B0604020202020204" pitchFamily="34"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867939" y="3429000"/>
            <a:ext cx="4328932" cy="775869"/>
          </a:xfrm>
        </p:spPr>
        <p:txBody>
          <a:bodyPr/>
          <a:lstStyle>
            <a:lvl1pPr marL="0" indent="0" algn="l">
              <a:spcAft>
                <a:spcPts val="1200"/>
              </a:spcAft>
              <a:buNone/>
              <a:defRPr sz="1600">
                <a:solidFill>
                  <a:schemeClr val="bg2"/>
                </a:solidFill>
                <a:latin typeface="Arial" panose="020B0604020202020204" pitchFamily="34"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13" name="Group 4">
            <a:extLst>
              <a:ext uri="{FF2B5EF4-FFF2-40B4-BE49-F238E27FC236}">
                <a16:creationId xmlns:a16="http://schemas.microsoft.com/office/drawing/2014/main" id="{6B891F47-1BBE-4926-81DF-B17907D2F8E1}"/>
              </a:ext>
            </a:extLst>
          </p:cNvPr>
          <p:cNvGrpSpPr>
            <a:grpSpLocks noChangeAspect="1"/>
          </p:cNvGrpSpPr>
          <p:nvPr userDrawn="1"/>
        </p:nvGrpSpPr>
        <p:grpSpPr bwMode="auto">
          <a:xfrm>
            <a:off x="10364788" y="5237163"/>
            <a:ext cx="1225550" cy="1435100"/>
            <a:chOff x="6529" y="3125"/>
            <a:chExt cx="772" cy="904"/>
          </a:xfrm>
        </p:grpSpPr>
        <p:sp>
          <p:nvSpPr>
            <p:cNvPr id="18" name="Freeform 5">
              <a:extLst>
                <a:ext uri="{FF2B5EF4-FFF2-40B4-BE49-F238E27FC236}">
                  <a16:creationId xmlns:a16="http://schemas.microsoft.com/office/drawing/2014/main" id="{0A2A4AEF-C603-4360-9387-8879E71862A6}"/>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9" name="Freeform 6">
              <a:extLst>
                <a:ext uri="{FF2B5EF4-FFF2-40B4-BE49-F238E27FC236}">
                  <a16:creationId xmlns:a16="http://schemas.microsoft.com/office/drawing/2014/main" id="{54797EE6-BAEA-4DA7-95C2-6B09B77D317C}"/>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grpSp>
    </p:spTree>
    <p:extLst>
      <p:ext uri="{BB962C8B-B14F-4D97-AF65-F5344CB8AC3E}">
        <p14:creationId xmlns:p14="http://schemas.microsoft.com/office/powerpoint/2010/main" val="103535692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 picture on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r>
              <a:rPr lang="en-US"/>
              <a:t>Click icon to add picture</a:t>
            </a:r>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Arial" panose="020B0604020202020204" pitchFamily="34" charset="0"/>
            </a:endParaRPr>
          </a:p>
        </p:txBody>
      </p:sp>
      <p:sp>
        <p:nvSpPr>
          <p:cNvPr id="8" name="Footer Placeholder 7"/>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35313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918" y="1137918"/>
            <a:ext cx="5387605" cy="5027931"/>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00828" y="1137918"/>
            <a:ext cx="5387605" cy="5027931"/>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Arial" panose="020B0604020202020204" pitchFamily="34" charset="0"/>
            </a:endParaRPr>
          </a:p>
        </p:txBody>
      </p:sp>
      <p:sp>
        <p:nvSpPr>
          <p:cNvPr id="8" name="Footer Placeholder 7"/>
          <p:cNvSpPr>
            <a:spLocks noGrp="1"/>
          </p:cNvSpPr>
          <p:nvPr>
            <p:ph type="ftr" sz="quarter" idx="10"/>
          </p:nvPr>
        </p:nvSpPr>
        <p:spPr/>
        <p:txBody>
          <a:bodyPr/>
          <a:lstStyle/>
          <a:p>
            <a:r>
              <a:rPr lang="en-US"/>
              <a:t>Presentation title</a:t>
            </a:r>
            <a:endParaRPr lang="en-US" dirty="0"/>
          </a:p>
        </p:txBody>
      </p:sp>
    </p:spTree>
    <p:extLst>
      <p:ext uri="{BB962C8B-B14F-4D97-AF65-F5344CB8AC3E}">
        <p14:creationId xmlns:p14="http://schemas.microsoft.com/office/powerpoint/2010/main" val="3391415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9641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9632" y="1869440"/>
            <a:ext cx="5393208" cy="429641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Arial" panose="020B0604020202020204" pitchFamily="34" charset="0"/>
            </a:endParaRPr>
          </a:p>
        </p:txBody>
      </p:sp>
      <p:sp>
        <p:nvSpPr>
          <p:cNvPr id="8" name="Footer Placeholder 7"/>
          <p:cNvSpPr>
            <a:spLocks noGrp="1"/>
          </p:cNvSpPr>
          <p:nvPr>
            <p:ph type="ftr" sz="quarter" idx="14"/>
          </p:nvPr>
        </p:nvSpPr>
        <p:spPr/>
        <p:txBody>
          <a:bodyPr/>
          <a:lstStyle/>
          <a:p>
            <a:r>
              <a:rPr lang="en-US"/>
              <a:t>Presentation title</a:t>
            </a:r>
            <a:endParaRPr lang="en-US" dirty="0"/>
          </a:p>
        </p:txBody>
      </p:sp>
    </p:spTree>
    <p:extLst>
      <p:ext uri="{BB962C8B-B14F-4D97-AF65-F5344CB8AC3E}">
        <p14:creationId xmlns:p14="http://schemas.microsoft.com/office/powerpoint/2010/main" val="2561902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r>
              <a:rPr lang="en-US"/>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Arial" panose="020B0604020202020204" pitchFamily="34" charset="0"/>
            </a:endParaRPr>
          </a:p>
        </p:txBody>
      </p:sp>
      <p:sp>
        <p:nvSpPr>
          <p:cNvPr id="7" name="Footer Placeholder 6"/>
          <p:cNvSpPr>
            <a:spLocks noGrp="1"/>
          </p:cNvSpPr>
          <p:nvPr>
            <p:ph type="ftr" sz="quarter" idx="19"/>
          </p:nvPr>
        </p:nvSpPr>
        <p:spPr/>
        <p:txBody>
          <a:bodyPr/>
          <a:lstStyle/>
          <a:p>
            <a:r>
              <a:rPr lang="en-US"/>
              <a:t>Presentation title</a:t>
            </a:r>
            <a:endParaRPr lang="en-US" dirty="0"/>
          </a:p>
        </p:txBody>
      </p:sp>
    </p:spTree>
    <p:extLst>
      <p:ext uri="{BB962C8B-B14F-4D97-AF65-F5344CB8AC3E}">
        <p14:creationId xmlns:p14="http://schemas.microsoft.com/office/powerpoint/2010/main" val="2833100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s slide - centre">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Click to 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Arial" panose="020B0604020202020204" pitchFamily="34" charset="0"/>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Arial" panose="020B0604020202020204" pitchFamily="34" charset="0"/>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
        <p:nvSpPr>
          <p:cNvPr id="2" name="Footer Placeholder 1"/>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3521220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s slide - left sid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93188" y="2526765"/>
            <a:ext cx="5292000" cy="1800000"/>
          </a:xfrm>
        </p:spPr>
        <p:txBody>
          <a:bodyPr lIns="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Click to 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93188" y="4632765"/>
            <a:ext cx="5292000" cy="316838"/>
          </a:xfrm>
        </p:spPr>
        <p:txBody>
          <a:bodyPr lIns="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Arial" panose="020B0604020202020204" pitchFamily="34"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93188" y="4971442"/>
            <a:ext cx="5292000" cy="316838"/>
          </a:xfrm>
        </p:spPr>
        <p:txBody>
          <a:bodyPr lIns="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Arial" panose="020B0604020202020204" pitchFamily="34"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
        <p:nvSpPr>
          <p:cNvPr id="3" name="Footer Placeholder 2"/>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2322284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6" name="Footer Placeholder 5"/>
          <p:cNvSpPr>
            <a:spLocks noGrp="1"/>
          </p:cNvSpPr>
          <p:nvPr>
            <p:ph type="ftr" sz="quarter" idx="11"/>
          </p:nvPr>
        </p:nvSpPr>
        <p:spPr/>
        <p:txBody>
          <a:bodyPr/>
          <a:lstStyle/>
          <a:p>
            <a:r>
              <a:rPr lang="en-US"/>
              <a:t>Presentation title</a:t>
            </a:r>
            <a:endParaRPr lang="en-US" dirty="0"/>
          </a:p>
        </p:txBody>
      </p:sp>
    </p:spTree>
    <p:extLst>
      <p:ext uri="{BB962C8B-B14F-4D97-AF65-F5344CB8AC3E}">
        <p14:creationId xmlns:p14="http://schemas.microsoft.com/office/powerpoint/2010/main" val="3573040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with pictur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590550"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590550" y="3840384"/>
            <a:ext cx="4537959" cy="1055708"/>
          </a:xfrm>
        </p:spPr>
        <p:txBody>
          <a:bodyPr/>
          <a:lstStyle>
            <a:lvl1pPr marL="0" indent="0">
              <a:buNone/>
              <a:defRPr sz="1600"/>
            </a:lvl1pPr>
          </a:lstStyle>
          <a:p>
            <a:pPr lvl="0"/>
            <a:r>
              <a:rPr lang="en-IN" dirty="0"/>
              <a:t>text</a:t>
            </a:r>
          </a:p>
        </p:txBody>
      </p:sp>
      <p:sp>
        <p:nvSpPr>
          <p:cNvPr id="6" name="Footer Placeholder 5"/>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1580524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 Chapter slide">
    <p:spTree>
      <p:nvGrpSpPr>
        <p:cNvPr id="1" name=""/>
        <p:cNvGrpSpPr/>
        <p:nvPr/>
      </p:nvGrpSpPr>
      <p:grpSpPr>
        <a:xfrm>
          <a:off x="0" y="0"/>
          <a:ext cx="0" cy="0"/>
          <a:chOff x="0" y="0"/>
          <a:chExt cx="0" cy="0"/>
        </a:xfrm>
      </p:grpSpPr>
      <p:sp>
        <p:nvSpPr>
          <p:cNvPr id="5" name="Freeform 6"/>
          <p:cNvSpPr>
            <a:spLocks/>
          </p:cNvSpPr>
          <p:nvPr userDrawn="1"/>
        </p:nvSpPr>
        <p:spPr bwMode="gray">
          <a:xfrm>
            <a:off x="0" y="0"/>
            <a:ext cx="60991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Arial" panose="020B0604020202020204" pitchFamily="34" charset="0"/>
            </a:endParaRPr>
          </a:p>
        </p:txBody>
      </p:sp>
      <p:sp>
        <p:nvSpPr>
          <p:cNvPr id="7" name="Text Placeholder 6"/>
          <p:cNvSpPr>
            <a:spLocks noGrp="1"/>
          </p:cNvSpPr>
          <p:nvPr>
            <p:ph type="body" sz="quarter" idx="13"/>
          </p:nvPr>
        </p:nvSpPr>
        <p:spPr>
          <a:xfrm>
            <a:off x="590550" y="908050"/>
            <a:ext cx="4787900" cy="1536700"/>
          </a:xfrm>
        </p:spPr>
        <p:txBody>
          <a:bodyPr/>
          <a:lstStyle>
            <a:lvl1pPr marL="0" indent="0">
              <a:buNone/>
              <a:defRPr sz="3000">
                <a:solidFill>
                  <a:schemeClr val="bg2"/>
                </a:solidFill>
              </a:defRPr>
            </a:lvl1pPr>
          </a:lstStyle>
          <a:p>
            <a:pPr lvl="0"/>
            <a:r>
              <a:rPr lang="en-US"/>
              <a:t>Click to edit Master text styles</a:t>
            </a:r>
          </a:p>
        </p:txBody>
      </p:sp>
      <p:sp>
        <p:nvSpPr>
          <p:cNvPr id="8" name="Footer Placeholder 7"/>
          <p:cNvSpPr>
            <a:spLocks noGrp="1"/>
          </p:cNvSpPr>
          <p:nvPr>
            <p:ph type="ftr" sz="quarter" idx="14"/>
          </p:nvPr>
        </p:nvSpPr>
        <p:spPr/>
        <p:txBody>
          <a:bodyPr/>
          <a:lstStyle/>
          <a:p>
            <a:r>
              <a:rPr lang="en-US"/>
              <a:t>Presentation title</a:t>
            </a:r>
            <a:endParaRPr lang="en-US" dirty="0"/>
          </a:p>
        </p:txBody>
      </p:sp>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 Chapter slide - tranparency">
    <p:spTree>
      <p:nvGrpSpPr>
        <p:cNvPr id="1" name=""/>
        <p:cNvGrpSpPr/>
        <p:nvPr/>
      </p:nvGrpSpPr>
      <p:grpSpPr>
        <a:xfrm>
          <a:off x="0" y="0"/>
          <a:ext cx="0" cy="0"/>
          <a:chOff x="0" y="0"/>
          <a:chExt cx="0" cy="0"/>
        </a:xfrm>
      </p:grpSpPr>
      <p:sp>
        <p:nvSpPr>
          <p:cNvPr id="8" name="Freeform 6"/>
          <p:cNvSpPr>
            <a:spLocks/>
          </p:cNvSpPr>
          <p:nvPr userDrawn="1"/>
        </p:nvSpPr>
        <p:spPr bwMode="gray">
          <a:xfrm>
            <a:off x="-1" y="0"/>
            <a:ext cx="6099176"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latin typeface="Arial" panose="020B0604020202020204" pitchFamily="34" charset="0"/>
            </a:endParaRPr>
          </a:p>
        </p:txBody>
      </p:sp>
      <p:sp>
        <p:nvSpPr>
          <p:cNvPr id="7" name="Text Placeholder 6"/>
          <p:cNvSpPr>
            <a:spLocks noGrp="1"/>
          </p:cNvSpPr>
          <p:nvPr>
            <p:ph type="body" sz="quarter" idx="13"/>
          </p:nvPr>
        </p:nvSpPr>
        <p:spPr>
          <a:xfrm>
            <a:off x="590550" y="908050"/>
            <a:ext cx="4787900" cy="1536700"/>
          </a:xfrm>
        </p:spPr>
        <p:txBody>
          <a:bodyPr/>
          <a:lstStyle>
            <a:lvl1pPr marL="0" indent="0">
              <a:buNone/>
              <a:defRPr sz="3000">
                <a:solidFill>
                  <a:schemeClr val="bg2"/>
                </a:solidFill>
              </a:defRPr>
            </a:lvl1pPr>
          </a:lstStyle>
          <a:p>
            <a:pPr lvl="0"/>
            <a:r>
              <a:rPr lang="en-US"/>
              <a:t>Click to edit Master text styles</a:t>
            </a:r>
          </a:p>
        </p:txBody>
      </p:sp>
      <p:sp>
        <p:nvSpPr>
          <p:cNvPr id="6" name="Footer Placeholder 5"/>
          <p:cNvSpPr>
            <a:spLocks noGrp="1"/>
          </p:cNvSpPr>
          <p:nvPr>
            <p:ph type="ftr" sz="quarter" idx="14"/>
          </p:nvPr>
        </p:nvSpPr>
        <p:spPr/>
        <p:txBody>
          <a:bodyPr/>
          <a:lstStyle/>
          <a:p>
            <a:r>
              <a:rPr lang="en-US"/>
              <a:t>Presentation title</a:t>
            </a:r>
            <a:endParaRPr lang="en-US" dirty="0"/>
          </a:p>
        </p:txBody>
      </p:sp>
    </p:spTree>
    <p:extLst>
      <p:ext uri="{BB962C8B-B14F-4D97-AF65-F5344CB8AC3E}">
        <p14:creationId xmlns:p14="http://schemas.microsoft.com/office/powerpoint/2010/main" val="28964580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 with picture">
    <p:spTree>
      <p:nvGrpSpPr>
        <p:cNvPr id="1" name=""/>
        <p:cNvGrpSpPr/>
        <p:nvPr/>
      </p:nvGrpSpPr>
      <p:grpSpPr>
        <a:xfrm>
          <a:off x="0" y="0"/>
          <a:ext cx="0" cy="0"/>
          <a:chOff x="0" y="0"/>
          <a:chExt cx="0" cy="0"/>
        </a:xfrm>
      </p:grpSpPr>
      <p:pic>
        <p:nvPicPr>
          <p:cNvPr id="2" name="Picture 1" descr="A group of people working on a project&#10;&#10;Description automatically generated">
            <a:extLst>
              <a:ext uri="{FF2B5EF4-FFF2-40B4-BE49-F238E27FC236}">
                <a16:creationId xmlns:a16="http://schemas.microsoft.com/office/drawing/2014/main" id="{3A34A449-862D-78F3-8C35-0849F3F1378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3613" r="27516" b="24134"/>
          <a:stretch/>
        </p:blipFill>
        <p:spPr>
          <a:xfrm>
            <a:off x="0" y="-1"/>
            <a:ext cx="12198350" cy="6858001"/>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590550" y="908050"/>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Title 1"/>
          <p:cNvSpPr>
            <a:spLocks noGrp="1"/>
          </p:cNvSpPr>
          <p:nvPr>
            <p:ph type="ctrTitle"/>
          </p:nvPr>
        </p:nvSpPr>
        <p:spPr>
          <a:xfrm>
            <a:off x="867939" y="2066609"/>
            <a:ext cx="4328932" cy="979702"/>
          </a:xfrm>
        </p:spPr>
        <p:txBody>
          <a:bodyPr/>
          <a:lstStyle>
            <a:lvl1pPr>
              <a:lnSpc>
                <a:spcPct val="100000"/>
              </a:lnSpc>
              <a:spcAft>
                <a:spcPts val="600"/>
              </a:spcAft>
              <a:defRPr sz="3000" b="0">
                <a:solidFill>
                  <a:schemeClr val="tx1"/>
                </a:solidFill>
                <a:latin typeface="Arial" panose="020B0604020202020204" pitchFamily="34"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867939" y="3429000"/>
            <a:ext cx="4328932" cy="775869"/>
          </a:xfrm>
        </p:spPr>
        <p:txBody>
          <a:bodyPr/>
          <a:lstStyle>
            <a:lvl1pPr marL="0" indent="0" algn="l">
              <a:spcAft>
                <a:spcPts val="1200"/>
              </a:spcAft>
              <a:buNone/>
              <a:defRPr sz="1600">
                <a:solidFill>
                  <a:schemeClr val="tx1"/>
                </a:solidFill>
                <a:latin typeface="Arial" panose="020B0604020202020204" pitchFamily="34"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9" name="TextBox 8"/>
          <p:cNvSpPr txBox="1"/>
          <p:nvPr userDrawn="1"/>
        </p:nvSpPr>
        <p:spPr>
          <a:xfrm>
            <a:off x="-2793856" y="0"/>
            <a:ext cx="2603356" cy="1438649"/>
          </a:xfrm>
          <a:prstGeom prst="rect">
            <a:avLst/>
          </a:prstGeom>
          <a:solidFill>
            <a:schemeClr val="tx2"/>
          </a:solidFill>
        </p:spPr>
        <p:txBody>
          <a:bodyPr wrap="square" lIns="72000" tIns="72000" rIns="72000" bIns="36000" rtlCol="0">
            <a:spAutoFit/>
          </a:bodyPr>
          <a:lstStyle/>
          <a:p>
            <a:pPr>
              <a:lnSpc>
                <a:spcPct val="85000"/>
              </a:lnSpc>
              <a:spcAft>
                <a:spcPts val="600"/>
              </a:spcAft>
              <a:buClr>
                <a:schemeClr val="accent2"/>
              </a:buClr>
              <a:buSzPct val="70000"/>
            </a:pPr>
            <a:r>
              <a:rPr lang="en-US" sz="1200" b="1" noProof="0" dirty="0">
                <a:latin typeface="Arial" panose="020B0604020202020204" pitchFamily="34" charset="0"/>
              </a:rPr>
              <a:t>DARK THEME X LIGHT THEME</a:t>
            </a:r>
          </a:p>
          <a:p>
            <a:pPr>
              <a:lnSpc>
                <a:spcPct val="85000"/>
              </a:lnSpc>
              <a:spcAft>
                <a:spcPts val="600"/>
              </a:spcAft>
              <a:buClr>
                <a:schemeClr val="accent2"/>
              </a:buClr>
              <a:buSzPct val="70000"/>
            </a:pPr>
            <a:r>
              <a:rPr lang="en-US" sz="1200" noProof="0" dirty="0">
                <a:latin typeface="Arial" panose="020B0604020202020204" pitchFamily="34" charset="0"/>
              </a:rPr>
              <a:t>With one click you can change color theme of the presentation (colors for the background, graphics, text, highlights and other elements).</a:t>
            </a:r>
          </a:p>
          <a:p>
            <a:pPr>
              <a:lnSpc>
                <a:spcPct val="85000"/>
              </a:lnSpc>
              <a:spcAft>
                <a:spcPts val="600"/>
              </a:spcAft>
              <a:buClr>
                <a:schemeClr val="accent2"/>
              </a:buClr>
              <a:buSzPct val="70000"/>
            </a:pPr>
            <a:r>
              <a:rPr lang="en-US" sz="1200" noProof="0" dirty="0">
                <a:latin typeface="Arial" panose="020B0604020202020204" pitchFamily="34" charset="0"/>
              </a:rPr>
              <a:t>Ribbon „EY Templates“ </a:t>
            </a:r>
            <a:r>
              <a:rPr lang="en-US" sz="1200" noProof="0" dirty="0">
                <a:latin typeface="Arial" panose="020B0604020202020204" pitchFamily="34" charset="0"/>
                <a:sym typeface="Wingdings" panose="05000000000000000000" pitchFamily="2" charset="2"/>
              </a:rPr>
              <a:t> Themes</a:t>
            </a:r>
            <a:endParaRPr lang="en-US" sz="1200" noProof="0" dirty="0">
              <a:latin typeface="Arial" panose="020B0604020202020204" pitchFamily="34" charset="0"/>
            </a:endParaRPr>
          </a:p>
          <a:p>
            <a:pPr>
              <a:lnSpc>
                <a:spcPct val="85000"/>
              </a:lnSpc>
              <a:spcAft>
                <a:spcPts val="600"/>
              </a:spcAft>
              <a:buClr>
                <a:schemeClr val="accent2"/>
              </a:buClr>
              <a:buSzPct val="70000"/>
            </a:pPr>
            <a:endParaRPr lang="en-US" sz="1200" noProof="0" dirty="0">
              <a:solidFill>
                <a:schemeClr val="bg1"/>
              </a:solidFill>
              <a:latin typeface="Arial" panose="020B0604020202020204" pitchFamily="34" charset="0"/>
            </a:endParaRPr>
          </a:p>
        </p:txBody>
      </p:sp>
      <p:pic>
        <p:nvPicPr>
          <p:cNvPr id="10" name="Picture 9"/>
          <p:cNvPicPr>
            <a:picLocks noChangeAspect="1"/>
          </p:cNvPicPr>
          <p:nvPr userDrawn="1"/>
        </p:nvPicPr>
        <p:blipFill rotWithShape="1">
          <a:blip r:embed="rId3"/>
          <a:srcRect r="77955" b="75999"/>
          <a:stretch/>
        </p:blipFill>
        <p:spPr>
          <a:xfrm>
            <a:off x="-2725666" y="1314450"/>
            <a:ext cx="2350053" cy="1439154"/>
          </a:xfrm>
          <a:prstGeom prst="rect">
            <a:avLst/>
          </a:prstGeom>
        </p:spPr>
      </p:pic>
      <p:grpSp>
        <p:nvGrpSpPr>
          <p:cNvPr id="14" name="Group 4">
            <a:extLst>
              <a:ext uri="{FF2B5EF4-FFF2-40B4-BE49-F238E27FC236}">
                <a16:creationId xmlns:a16="http://schemas.microsoft.com/office/drawing/2014/main" id="{00778A91-BC42-49E4-8BA6-E9799F7BC95B}"/>
              </a:ext>
            </a:extLst>
          </p:cNvPr>
          <p:cNvGrpSpPr>
            <a:grpSpLocks noChangeAspect="1"/>
          </p:cNvGrpSpPr>
          <p:nvPr userDrawn="1"/>
        </p:nvGrpSpPr>
        <p:grpSpPr bwMode="auto">
          <a:xfrm>
            <a:off x="10364788" y="5233988"/>
            <a:ext cx="1225550" cy="1435100"/>
            <a:chOff x="6529" y="3125"/>
            <a:chExt cx="772" cy="904"/>
          </a:xfrm>
        </p:grpSpPr>
        <p:sp>
          <p:nvSpPr>
            <p:cNvPr id="15" name="Freeform 5">
              <a:extLst>
                <a:ext uri="{FF2B5EF4-FFF2-40B4-BE49-F238E27FC236}">
                  <a16:creationId xmlns:a16="http://schemas.microsoft.com/office/drawing/2014/main" id="{90D69D42-6A3C-48F8-93E6-C7DC9797FEB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7" name="Freeform 6">
              <a:extLst>
                <a:ext uri="{FF2B5EF4-FFF2-40B4-BE49-F238E27FC236}">
                  <a16:creationId xmlns:a16="http://schemas.microsoft.com/office/drawing/2014/main" id="{2362EE14-F06B-4A19-A628-F9F7FA97A84D}"/>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grpSp>
    </p:spTree>
    <p:extLst>
      <p:ext uri="{BB962C8B-B14F-4D97-AF65-F5344CB8AC3E}">
        <p14:creationId xmlns:p14="http://schemas.microsoft.com/office/powerpoint/2010/main" val="426022242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slide no pictur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590549" y="2851522"/>
            <a:ext cx="5508625"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Arial" panose="020B0604020202020204" pitchFamily="34"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9" name="Footer Placeholder 8"/>
          <p:cNvSpPr>
            <a:spLocks noGrp="1"/>
          </p:cNvSpPr>
          <p:nvPr>
            <p:ph type="ftr" sz="quarter" idx="11"/>
          </p:nvPr>
        </p:nvSpPr>
        <p:spPr/>
        <p:txBody>
          <a:bodyPr/>
          <a:lstStyle/>
          <a:p>
            <a:r>
              <a:rPr lang="en-US"/>
              <a:t>Presentation title</a:t>
            </a:r>
            <a:endParaRPr lang="en-US" dirty="0"/>
          </a:p>
        </p:txBody>
      </p:sp>
    </p:spTree>
    <p:extLst>
      <p:ext uri="{BB962C8B-B14F-4D97-AF65-F5344CB8AC3E}">
        <p14:creationId xmlns:p14="http://schemas.microsoft.com/office/powerpoint/2010/main" val="3893704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slide with number">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590550" y="-863760"/>
            <a:ext cx="4392000" cy="4917600"/>
          </a:xfrm>
        </p:spPr>
        <p:txBody>
          <a:bodyPr/>
          <a:lstStyle>
            <a:lvl1pPr marL="0" indent="0">
              <a:buNone/>
              <a:defRPr lang="en-US" sz="55000" b="1" kern="1200" dirty="0" smtClean="0">
                <a:solidFill>
                  <a:srgbClr val="747480">
                    <a:alpha val="50000"/>
                  </a:srgbClr>
                </a:solidFill>
                <a:latin typeface="Arial" panose="020B0604020202020204" pitchFamily="34" charset="0"/>
                <a:ea typeface="+mn-ea"/>
                <a:cs typeface="+mn-cs"/>
              </a:defRPr>
            </a:lvl1pPr>
          </a:lstStyle>
          <a:p>
            <a:pPr marL="0" marR="0" lvl="0" indent="0" algn="l" defTabSz="755512" rtl="0" eaLnBrk="1" fontAlgn="auto" latinLnBrk="0" hangingPunct="1">
              <a:lnSpc>
                <a:spcPct val="100000"/>
              </a:lnSpc>
              <a:spcBef>
                <a:spcPts val="0"/>
              </a:spcBef>
              <a:spcAft>
                <a:spcPts val="150"/>
              </a:spcAft>
              <a:buClrTx/>
              <a:buSzTx/>
              <a:buFont typeface="Arial" panose="020B0604020202020204" pitchFamily="34" charset="0"/>
              <a:buNone/>
              <a:tabLst/>
            </a:pPr>
            <a:r>
              <a:rPr lang="en-US" dirty="0"/>
              <a:t>#</a:t>
            </a:r>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590549" y="2851522"/>
            <a:ext cx="5508625"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Arial" panose="020B0604020202020204" pitchFamily="34"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6" name="Footer Placeholder 5"/>
          <p:cNvSpPr>
            <a:spLocks noGrp="1"/>
          </p:cNvSpPr>
          <p:nvPr>
            <p:ph type="ftr" sz="quarter" idx="17"/>
          </p:nvPr>
        </p:nvSpPr>
        <p:spPr/>
        <p:txBody>
          <a:bodyPr/>
          <a:lstStyle/>
          <a:p>
            <a:r>
              <a:rPr lang="en-US"/>
              <a:t>Presentation title</a:t>
            </a:r>
            <a:endParaRPr lang="en-US" dirty="0"/>
          </a:p>
        </p:txBody>
      </p:sp>
    </p:spTree>
    <p:extLst>
      <p:ext uri="{BB962C8B-B14F-4D97-AF65-F5344CB8AC3E}">
        <p14:creationId xmlns:p14="http://schemas.microsoft.com/office/powerpoint/2010/main" val="2716785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sclaimer CZ">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9553" y="0"/>
            <a:ext cx="12192005" cy="6858000"/>
          </a:xfrm>
          <a:prstGeom prst="rect">
            <a:avLst/>
          </a:prstGeom>
        </p:spPr>
      </p:pic>
      <p:sp>
        <p:nvSpPr>
          <p:cNvPr id="5" name="TextBox 4">
            <a:extLst>
              <a:ext uri="{FF2B5EF4-FFF2-40B4-BE49-F238E27FC236}">
                <a16:creationId xmlns:a16="http://schemas.microsoft.com/office/drawing/2014/main" id="{54FF1959-FB3E-4D6E-8DA4-A0365BB2751F}"/>
              </a:ext>
            </a:extLst>
          </p:cNvPr>
          <p:cNvSpPr txBox="1">
            <a:spLocks/>
          </p:cNvSpPr>
          <p:nvPr userDrawn="1"/>
        </p:nvSpPr>
        <p:spPr>
          <a:xfrm>
            <a:off x="590550" y="908050"/>
            <a:ext cx="3564261" cy="3006977"/>
          </a:xfrm>
          <a:prstGeom prst="rect">
            <a:avLst/>
          </a:prstGeom>
          <a:noFill/>
        </p:spPr>
        <p:txBody>
          <a:bodyPr wrap="square" lIns="0" tIns="36576" rIns="0" bIns="0" rtlCol="0" anchor="t">
            <a:spAutoFit/>
          </a:bodyPr>
          <a:lstStyle/>
          <a:p>
            <a:pPr lvl="0">
              <a:spcAft>
                <a:spcPts val="6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EY  </a:t>
            </a:r>
            <a:r>
              <a:rPr kumimoji="0" lang="en-US" sz="1200" b="0" i="0" u="none" strike="noStrike" kern="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  </a:t>
            </a:r>
            <a:r>
              <a:rPr lang="en-IN" sz="1200" kern="0" dirty="0">
                <a:solidFill>
                  <a:srgbClr val="FFE600"/>
                </a:solidFill>
                <a:latin typeface="Arial" panose="020B0604020202020204" pitchFamily="34" charset="0"/>
                <a:cs typeface="Arial" panose="020B0604020202020204" pitchFamily="34" charset="0"/>
              </a:rPr>
              <a:t>Building a better working world</a:t>
            </a:r>
            <a:endParaRPr kumimoji="0" lang="en-US" sz="1200" b="0" i="0" u="none" strike="noStrike" kern="0" cap="none" spc="0" normalizeH="0" baseline="0" noProof="0" dirty="0">
              <a:ln>
                <a:noFill/>
              </a:ln>
              <a:solidFill>
                <a:srgbClr val="FFE6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US" sz="11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lvl="0">
              <a:buClr>
                <a:srgbClr val="FFD200"/>
              </a:buClr>
              <a:buSzPct val="70000"/>
              <a:defRPr/>
            </a:pPr>
            <a:r>
              <a:rPr lang="cs-CZ" sz="1100" kern="0" noProof="0" dirty="0">
                <a:solidFill>
                  <a:srgbClr val="FFFFFF"/>
                </a:solidFill>
                <a:latin typeface="Arial" panose="020B0604020202020204" pitchFamily="34" charset="0"/>
                <a:cs typeface="Arial" panose="020B0604020202020204" pitchFamily="34" charset="0"/>
              </a:rPr>
              <a:t>Smyslem EY je přispívat k tomu, aby svět fungoval lépe. Proto pomáháme klientům, našim zaměstnancům </a:t>
            </a:r>
            <a:br>
              <a:rPr lang="cs-CZ" sz="1100" kern="0" noProof="0" dirty="0">
                <a:solidFill>
                  <a:srgbClr val="FFFFFF"/>
                </a:solidFill>
                <a:latin typeface="Arial" panose="020B0604020202020204" pitchFamily="34" charset="0"/>
                <a:cs typeface="Arial" panose="020B0604020202020204" pitchFamily="34" charset="0"/>
              </a:rPr>
            </a:br>
            <a:r>
              <a:rPr lang="cs-CZ" sz="1100" kern="0" noProof="0" dirty="0">
                <a:solidFill>
                  <a:srgbClr val="FFFFFF"/>
                </a:solidFill>
                <a:latin typeface="Arial" panose="020B0604020202020204" pitchFamily="34" charset="0"/>
                <a:cs typeface="Arial" panose="020B0604020202020204" pitchFamily="34" charset="0"/>
              </a:rPr>
              <a:t>i širšímu společenství vytvářet dlouhodobé hodnoty </a:t>
            </a:r>
            <a:br>
              <a:rPr lang="cs-CZ" sz="1100" kern="0" noProof="0" dirty="0">
                <a:solidFill>
                  <a:srgbClr val="FFFFFF"/>
                </a:solidFill>
                <a:latin typeface="Arial" panose="020B0604020202020204" pitchFamily="34" charset="0"/>
                <a:cs typeface="Arial" panose="020B0604020202020204" pitchFamily="34" charset="0"/>
              </a:rPr>
            </a:br>
            <a:r>
              <a:rPr lang="cs-CZ" sz="1100" kern="0" noProof="0" dirty="0">
                <a:solidFill>
                  <a:srgbClr val="FFFFFF"/>
                </a:solidFill>
                <a:latin typeface="Arial" panose="020B0604020202020204" pitchFamily="34" charset="0"/>
                <a:cs typeface="Arial" panose="020B0604020202020204" pitchFamily="34" charset="0"/>
              </a:rPr>
              <a:t>a posilovat důvěru v kapitálové trhy. </a:t>
            </a:r>
          </a:p>
          <a:p>
            <a:pPr lvl="0">
              <a:buClr>
                <a:srgbClr val="FFD200"/>
              </a:buClr>
              <a:buSzPct val="70000"/>
              <a:defRPr/>
            </a:pPr>
            <a:endParaRPr lang="cs-CZ" sz="1100" kern="0" noProof="0" dirty="0">
              <a:solidFill>
                <a:srgbClr val="FFFFFF"/>
              </a:solidFill>
              <a:latin typeface="Arial" panose="020B0604020202020204" pitchFamily="34" charset="0"/>
              <a:cs typeface="Arial" panose="020B0604020202020204" pitchFamily="34" charset="0"/>
            </a:endParaRPr>
          </a:p>
          <a:p>
            <a:pPr lvl="0">
              <a:buClr>
                <a:srgbClr val="FFD200"/>
              </a:buClr>
              <a:buSzPct val="70000"/>
              <a:defRPr/>
            </a:pPr>
            <a:r>
              <a:rPr lang="cs-CZ" sz="1100" kern="0" noProof="0" dirty="0">
                <a:solidFill>
                  <a:srgbClr val="FFFFFF"/>
                </a:solidFill>
                <a:latin typeface="Arial" panose="020B0604020202020204" pitchFamily="34" charset="0"/>
                <a:cs typeface="Arial" panose="020B0604020202020204" pitchFamily="34" charset="0"/>
              </a:rPr>
              <a:t>Týmy odborníků EY, vybavené nejmodernějšími technologiemi, působí ve více než 150 zemích celého světa – provádějí audity a poskytují klientům širokou poradenskou podporu, která jim umožňuje růst, transformovat se a efektivně fungovat. </a:t>
            </a:r>
          </a:p>
          <a:p>
            <a:pPr lvl="0">
              <a:buClr>
                <a:srgbClr val="FFD200"/>
              </a:buClr>
              <a:buSzPct val="70000"/>
              <a:defRPr/>
            </a:pPr>
            <a:endParaRPr lang="cs-CZ" sz="1100" kern="0" noProof="0" dirty="0">
              <a:solidFill>
                <a:srgbClr val="FFFFFF"/>
              </a:solidFill>
              <a:latin typeface="Arial" panose="020B0604020202020204" pitchFamily="34" charset="0"/>
              <a:cs typeface="Arial" panose="020B0604020202020204" pitchFamily="34" charset="0"/>
            </a:endParaRPr>
          </a:p>
          <a:p>
            <a:pPr lvl="0">
              <a:buClr>
                <a:srgbClr val="FFD200"/>
              </a:buClr>
              <a:buSzPct val="70000"/>
              <a:defRPr/>
            </a:pPr>
            <a:r>
              <a:rPr lang="cs-CZ" sz="1100" kern="0" noProof="0" dirty="0">
                <a:solidFill>
                  <a:srgbClr val="FFFFFF"/>
                </a:solidFill>
                <a:latin typeface="Arial" panose="020B0604020202020204" pitchFamily="34" charset="0"/>
                <a:cs typeface="Arial" panose="020B0604020202020204" pitchFamily="34" charset="0"/>
              </a:rPr>
              <a:t>Naši auditoři, konzultanti, právní a daňoví poradci </a:t>
            </a:r>
            <a:br>
              <a:rPr lang="cs-CZ" sz="1100" kern="0" noProof="0" dirty="0">
                <a:solidFill>
                  <a:srgbClr val="FFFFFF"/>
                </a:solidFill>
                <a:latin typeface="Arial" panose="020B0604020202020204" pitchFamily="34" charset="0"/>
                <a:cs typeface="Arial" panose="020B0604020202020204" pitchFamily="34" charset="0"/>
              </a:rPr>
            </a:br>
            <a:r>
              <a:rPr lang="cs-CZ" sz="1100" kern="0" noProof="0" dirty="0">
                <a:solidFill>
                  <a:srgbClr val="FFFFFF"/>
                </a:solidFill>
                <a:latin typeface="Arial" panose="020B0604020202020204" pitchFamily="34" charset="0"/>
                <a:cs typeface="Arial" panose="020B0604020202020204" pitchFamily="34" charset="0"/>
              </a:rPr>
              <a:t>i odborníci na strategické a transakční poradenství </a:t>
            </a:r>
            <a:br>
              <a:rPr lang="cs-CZ" sz="1100" kern="0" noProof="0" dirty="0">
                <a:solidFill>
                  <a:srgbClr val="FFFFFF"/>
                </a:solidFill>
                <a:latin typeface="Arial" panose="020B0604020202020204" pitchFamily="34" charset="0"/>
                <a:cs typeface="Arial" panose="020B0604020202020204" pitchFamily="34" charset="0"/>
              </a:rPr>
            </a:br>
            <a:r>
              <a:rPr lang="cs-CZ" sz="1100" kern="0" noProof="0" dirty="0">
                <a:solidFill>
                  <a:srgbClr val="FFFFFF"/>
                </a:solidFill>
                <a:latin typeface="Arial" panose="020B0604020202020204" pitchFamily="34" charset="0"/>
                <a:cs typeface="Arial" panose="020B0604020202020204" pitchFamily="34" charset="0"/>
              </a:rPr>
              <a:t>si kladou ty správné otázky a dokážou najít ty správné odpovědi na složité problémy dnešního světa.</a:t>
            </a:r>
          </a:p>
        </p:txBody>
      </p:sp>
      <p:sp>
        <p:nvSpPr>
          <p:cNvPr id="7" name="TextBox 6">
            <a:extLst>
              <a:ext uri="{FF2B5EF4-FFF2-40B4-BE49-F238E27FC236}">
                <a16:creationId xmlns:a16="http://schemas.microsoft.com/office/drawing/2014/main" id="{E6902003-B9BB-47C4-97AD-E7B6C2C9C928}"/>
              </a:ext>
            </a:extLst>
          </p:cNvPr>
          <p:cNvSpPr txBox="1">
            <a:spLocks/>
          </p:cNvSpPr>
          <p:nvPr userDrawn="1"/>
        </p:nvSpPr>
        <p:spPr>
          <a:xfrm>
            <a:off x="8297990" y="908050"/>
            <a:ext cx="3309810" cy="2786404"/>
          </a:xfrm>
          <a:prstGeom prst="rect">
            <a:avLst/>
          </a:prstGeom>
          <a:noFill/>
        </p:spPr>
        <p:txBody>
          <a:bodyPr wrap="square" lIns="0" tIns="36576" rIns="0" bIns="0" rtlCol="0" anchor="t">
            <a:spAutoFit/>
          </a:bodyPr>
          <a:lstStyle/>
          <a:p>
            <a:pPr lvl="0">
              <a:buClr>
                <a:srgbClr val="FFD200"/>
              </a:buClr>
              <a:buSzPct val="70000"/>
              <a:defRPr/>
            </a:pPr>
            <a:r>
              <a:rPr lang="cs-CZ" sz="800" kern="0" noProof="0" dirty="0">
                <a:solidFill>
                  <a:srgbClr val="FFFFFF"/>
                </a:solidFill>
                <a:latin typeface="Arial" panose="020B0604020202020204" pitchFamily="34" charset="0"/>
                <a:cs typeface="Arial" panose="020B0604020202020204" pitchFamily="34" charset="0"/>
              </a:rPr>
              <a:t>Název EY zahrnuje celosvětovou organizaci a může zahrnovat jednu </a:t>
            </a:r>
            <a:br>
              <a:rPr lang="cs-CZ" sz="800" kern="0" noProof="0" dirty="0">
                <a:solidFill>
                  <a:srgbClr val="FFFFFF"/>
                </a:solidFill>
                <a:latin typeface="Arial" panose="020B0604020202020204" pitchFamily="34" charset="0"/>
                <a:cs typeface="Arial" panose="020B0604020202020204" pitchFamily="34" charset="0"/>
              </a:rPr>
            </a:br>
            <a:r>
              <a:rPr lang="cs-CZ" sz="800" kern="0" noProof="0" dirty="0">
                <a:solidFill>
                  <a:srgbClr val="FFFFFF"/>
                </a:solidFill>
                <a:latin typeface="Arial" panose="020B0604020202020204" pitchFamily="34" charset="0"/>
                <a:cs typeface="Arial" panose="020B0604020202020204" pitchFamily="34" charset="0"/>
              </a:rPr>
              <a:t>či více členských firem Ernst &amp; </a:t>
            </a:r>
            <a:r>
              <a:rPr lang="en-US" sz="800" kern="0" noProof="0" dirty="0">
                <a:solidFill>
                  <a:srgbClr val="FFFFFF"/>
                </a:solidFill>
                <a:latin typeface="Arial" panose="020B0604020202020204" pitchFamily="34" charset="0"/>
                <a:cs typeface="Arial" panose="020B0604020202020204" pitchFamily="34" charset="0"/>
              </a:rPr>
              <a:t>Young Global </a:t>
            </a:r>
            <a:r>
              <a:rPr lang="cs-CZ" sz="800" kern="0" noProof="0" dirty="0">
                <a:solidFill>
                  <a:srgbClr val="FFFFFF"/>
                </a:solidFill>
                <a:latin typeface="Arial" panose="020B0604020202020204" pitchFamily="34" charset="0"/>
                <a:cs typeface="Arial" panose="020B0604020202020204" pitchFamily="34" charset="0"/>
              </a:rPr>
              <a:t>Limited, z nichž každá je samostatnou právnickou osobou. Ernst &amp; </a:t>
            </a:r>
            <a:r>
              <a:rPr lang="en-US" sz="800" kern="0" noProof="0" dirty="0">
                <a:solidFill>
                  <a:srgbClr val="FFFFFF"/>
                </a:solidFill>
                <a:latin typeface="Arial" panose="020B0604020202020204" pitchFamily="34" charset="0"/>
                <a:cs typeface="Arial" panose="020B0604020202020204" pitchFamily="34" charset="0"/>
              </a:rPr>
              <a:t>Young Global </a:t>
            </a:r>
            <a:r>
              <a:rPr lang="cs-CZ" sz="800" kern="0" noProof="0" dirty="0">
                <a:solidFill>
                  <a:srgbClr val="FFFFFF"/>
                </a:solidFill>
                <a:latin typeface="Arial" panose="020B0604020202020204" pitchFamily="34" charset="0"/>
                <a:cs typeface="Arial" panose="020B0604020202020204" pitchFamily="34" charset="0"/>
              </a:rPr>
              <a:t>Limited je britská společnost s ručením omezeným garancí, která neposkytuje služby klientům. Informace o tom, jak EY shromažďuje a používá osobní údaje, a o právech fyzických osob stanovených právními předpisy o ochraně osobních údajů jsou k dispozici na ey.com/</a:t>
            </a:r>
            <a:r>
              <a:rPr lang="en-US" sz="800" kern="0" noProof="0" dirty="0">
                <a:solidFill>
                  <a:srgbClr val="FFFFFF"/>
                </a:solidFill>
                <a:latin typeface="Arial" panose="020B0604020202020204" pitchFamily="34" charset="0"/>
                <a:cs typeface="Arial" panose="020B0604020202020204" pitchFamily="34" charset="0"/>
              </a:rPr>
              <a:t>privacy</a:t>
            </a:r>
            <a:r>
              <a:rPr lang="cs-CZ" sz="800" kern="0" noProof="0" dirty="0">
                <a:solidFill>
                  <a:srgbClr val="FFFFFF"/>
                </a:solidFill>
                <a:latin typeface="Arial" panose="020B0604020202020204" pitchFamily="34" charset="0"/>
                <a:cs typeface="Arial" panose="020B0604020202020204" pitchFamily="34" charset="0"/>
              </a:rPr>
              <a:t>. Členské firmy EY neposkytují právní služby v zemích, kde to zákon neumožňuje. Podrobnější informace o naší organizaci najdete na našich webových stránkách ey.com. </a:t>
            </a:r>
          </a:p>
          <a:p>
            <a:pPr lvl="0">
              <a:buClr>
                <a:srgbClr val="FFD200"/>
              </a:buClr>
              <a:buSzPct val="70000"/>
              <a:defRPr/>
            </a:pPr>
            <a:endParaRPr lang="en-IN" sz="800" kern="0" dirty="0">
              <a:solidFill>
                <a:srgbClr val="FFFFFF"/>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ts val="1013"/>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202</a:t>
            </a: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Ernst &amp; Young, </a:t>
            </a: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s.r.o. </a:t>
            </a: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Ernst &amp; Young Audit, </a:t>
            </a: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s.r.o. </a:t>
            </a: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b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 &amp; Y Valuations </a:t>
            </a: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s.r.o. | EY </a:t>
            </a: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Law</a:t>
            </a: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advokátní kancelář, s.r.o.</a:t>
            </a:r>
            <a:b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Všechna práva vyhrazena. </a:t>
            </a:r>
          </a:p>
          <a:p>
            <a:pPr marL="0" marR="0" lvl="0" indent="0" algn="l" defTabSz="914400" rtl="0" eaLnBrk="1" fontAlgn="base" latinLnBrk="0" hangingPunct="1">
              <a:lnSpc>
                <a:spcPct val="100000"/>
              </a:lnSpc>
              <a:spcBef>
                <a:spcPct val="0"/>
              </a:spcBef>
              <a:spcAft>
                <a:spcPts val="1013"/>
              </a:spcAft>
              <a:buClrTx/>
              <a:buSzTx/>
              <a:buFontTx/>
              <a:buNone/>
              <a:tabLst/>
              <a:defRPr/>
            </a:pPr>
            <a:r>
              <a:rPr lang="cs-CZ" sz="800" kern="0" noProof="0" dirty="0">
                <a:solidFill>
                  <a:srgbClr val="FFFFFF"/>
                </a:solidFill>
                <a:latin typeface="Arial" panose="020B0604020202020204" pitchFamily="34" charset="0"/>
                <a:cs typeface="Arial" panose="020B0604020202020204" pitchFamily="34" charset="0"/>
              </a:rPr>
              <a:t>Tento materiál má pouze všeobecný informační charakter, na který není možné spoléhat se jako na poskytnutí účetního, daňového ani jiného odborného poradenství. V případě potřeby se prosím obraťte </a:t>
            </a:r>
            <a:br>
              <a:rPr lang="cs-CZ" sz="800" kern="0" noProof="0" dirty="0">
                <a:solidFill>
                  <a:srgbClr val="FFFFFF"/>
                </a:solidFill>
                <a:latin typeface="Arial" panose="020B0604020202020204" pitchFamily="34" charset="0"/>
                <a:cs typeface="Arial" panose="020B0604020202020204" pitchFamily="34" charset="0"/>
              </a:rPr>
            </a:br>
            <a:r>
              <a:rPr lang="cs-CZ" sz="800" kern="0" noProof="0" dirty="0">
                <a:solidFill>
                  <a:srgbClr val="FFFFFF"/>
                </a:solidFill>
                <a:latin typeface="Arial" panose="020B0604020202020204" pitchFamily="34" charset="0"/>
                <a:cs typeface="Arial" panose="020B0604020202020204" pitchFamily="34" charset="0"/>
              </a:rPr>
              <a:t>na svého konkrétního poradce.</a:t>
            </a:r>
          </a:p>
          <a:p>
            <a:pPr>
              <a:buClr>
                <a:srgbClr val="FFD200"/>
              </a:buClr>
              <a:buSzPct val="70000"/>
              <a:defRPr/>
            </a:pPr>
            <a:endParaRPr lang="en-IN" sz="700" kern="0" dirty="0">
              <a:solidFill>
                <a:srgbClr val="FFFFFF"/>
              </a:solidFill>
              <a:latin typeface="Arial" panose="020B0604020202020204" pitchFamily="34" charset="0"/>
              <a:cs typeface="Arial" panose="020B0604020202020204" pitchFamily="34" charset="0"/>
            </a:endParaRPr>
          </a:p>
          <a:p>
            <a:pPr lvl="0">
              <a:spcAft>
                <a:spcPts val="600"/>
              </a:spcAft>
              <a:buClr>
                <a:srgbClr val="FFD200"/>
              </a:buClr>
              <a:buSzPct val="70000"/>
              <a:defRPr/>
            </a:pPr>
            <a:r>
              <a:rPr lang="en-IN" sz="1100" kern="0" dirty="0">
                <a:solidFill>
                  <a:srgbClr val="FFFFFF"/>
                </a:solidFill>
                <a:latin typeface="Arial" panose="020B0604020202020204" pitchFamily="34" charset="0"/>
                <a:cs typeface="Arial" panose="020B0604020202020204" pitchFamily="34" charset="0"/>
              </a:rPr>
              <a:t>ey.com</a:t>
            </a:r>
          </a:p>
        </p:txBody>
      </p:sp>
    </p:spTree>
    <p:extLst>
      <p:ext uri="{BB962C8B-B14F-4D97-AF65-F5344CB8AC3E}">
        <p14:creationId xmlns:p14="http://schemas.microsoft.com/office/powerpoint/2010/main" val="1907439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sclaimer EN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9553" y="0"/>
            <a:ext cx="12192005" cy="6858000"/>
          </a:xfrm>
          <a:prstGeom prst="rect">
            <a:avLst/>
          </a:prstGeom>
        </p:spPr>
      </p:pic>
      <p:sp>
        <p:nvSpPr>
          <p:cNvPr id="10" name="TextBox 9">
            <a:extLst>
              <a:ext uri="{FF2B5EF4-FFF2-40B4-BE49-F238E27FC236}">
                <a16:creationId xmlns:a16="http://schemas.microsoft.com/office/drawing/2014/main" id="{0B03E7E9-6F19-49DD-A944-876E8B3F96F9}"/>
              </a:ext>
            </a:extLst>
          </p:cNvPr>
          <p:cNvSpPr txBox="1">
            <a:spLocks/>
          </p:cNvSpPr>
          <p:nvPr userDrawn="1"/>
        </p:nvSpPr>
        <p:spPr>
          <a:xfrm>
            <a:off x="590550" y="908050"/>
            <a:ext cx="3205138" cy="2660728"/>
          </a:xfrm>
          <a:prstGeom prst="rect">
            <a:avLst/>
          </a:prstGeom>
          <a:noFill/>
        </p:spPr>
        <p:txBody>
          <a:bodyPr wrap="square" lIns="0" tIns="36576" rIns="0" bIns="0" rtlCol="0" anchor="t">
            <a:spAutoFit/>
          </a:bodyPr>
          <a:lstStyle/>
          <a:p>
            <a:pPr lvl="0">
              <a:spcAft>
                <a:spcPts val="6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EY  </a:t>
            </a:r>
            <a:r>
              <a:rPr kumimoji="0" lang="en-US" sz="1200" b="0" i="0" u="none" strike="noStrike" kern="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  </a:t>
            </a:r>
            <a:r>
              <a:rPr lang="en-IN" sz="1200" kern="0" dirty="0">
                <a:solidFill>
                  <a:srgbClr val="FFE600"/>
                </a:solidFill>
                <a:latin typeface="Arial" panose="020B0604020202020204" pitchFamily="34" charset="0"/>
                <a:cs typeface="Arial" panose="020B0604020202020204" pitchFamily="34" charset="0"/>
              </a:rPr>
              <a:t>Building a better working world</a:t>
            </a:r>
            <a:endParaRPr kumimoji="0" lang="en-US" sz="1200" b="0" i="0" u="none" strike="noStrike" kern="0" cap="none" spc="0" normalizeH="0" baseline="0" noProof="0" dirty="0">
              <a:ln>
                <a:noFill/>
              </a:ln>
              <a:solidFill>
                <a:srgbClr val="FFE6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US" sz="11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lvl="0">
              <a:buClr>
                <a:srgbClr val="FFD200"/>
              </a:buClr>
              <a:buSzPct val="70000"/>
              <a:defRPr/>
            </a:pPr>
            <a:r>
              <a:rPr lang="en-IN" sz="1100" kern="0" dirty="0">
                <a:solidFill>
                  <a:srgbClr val="FFFFFF"/>
                </a:solidFill>
                <a:latin typeface="Arial" panose="020B0604020202020204" pitchFamily="34" charset="0"/>
                <a:cs typeface="Arial" panose="020B0604020202020204" pitchFamily="34" charset="0"/>
              </a:rPr>
              <a:t>EY exists to build a better working world, helping </a:t>
            </a:r>
            <a:br>
              <a:rPr lang="cs-CZ" sz="1100" kern="0" dirty="0">
                <a:solidFill>
                  <a:srgbClr val="FFFFFF"/>
                </a:solidFill>
                <a:latin typeface="Arial" panose="020B0604020202020204" pitchFamily="34" charset="0"/>
                <a:cs typeface="Arial" panose="020B0604020202020204" pitchFamily="34" charset="0"/>
              </a:rPr>
            </a:br>
            <a:r>
              <a:rPr lang="en-IN" sz="1100" kern="0" dirty="0">
                <a:solidFill>
                  <a:srgbClr val="FFFFFF"/>
                </a:solidFill>
                <a:latin typeface="Arial" panose="020B0604020202020204" pitchFamily="34" charset="0"/>
                <a:cs typeface="Arial" panose="020B0604020202020204" pitchFamily="34" charset="0"/>
              </a:rPr>
              <a:t>to create long-term value for clients, people </a:t>
            </a:r>
            <a:br>
              <a:rPr lang="cs-CZ" sz="1100" kern="0" dirty="0">
                <a:solidFill>
                  <a:srgbClr val="FFFFFF"/>
                </a:solidFill>
                <a:latin typeface="Arial" panose="020B0604020202020204" pitchFamily="34" charset="0"/>
                <a:cs typeface="Arial" panose="020B0604020202020204" pitchFamily="34" charset="0"/>
              </a:rPr>
            </a:br>
            <a:r>
              <a:rPr lang="en-IN" sz="1100" kern="0" dirty="0">
                <a:solidFill>
                  <a:srgbClr val="FFFFFF"/>
                </a:solidFill>
                <a:latin typeface="Arial" panose="020B0604020202020204" pitchFamily="34" charset="0"/>
                <a:cs typeface="Arial" panose="020B0604020202020204" pitchFamily="34" charset="0"/>
              </a:rPr>
              <a:t>and society and build trust in the capital markets. </a:t>
            </a:r>
          </a:p>
          <a:p>
            <a:pPr lvl="0">
              <a:buClr>
                <a:srgbClr val="FFD200"/>
              </a:buClr>
              <a:buSzPct val="70000"/>
              <a:defRPr/>
            </a:pPr>
            <a:endParaRPr lang="en-IN" sz="1100" kern="0" dirty="0">
              <a:solidFill>
                <a:srgbClr val="FFFFFF"/>
              </a:solidFill>
              <a:latin typeface="Arial" panose="020B0604020202020204" pitchFamily="34" charset="0"/>
              <a:cs typeface="Arial" panose="020B0604020202020204" pitchFamily="34" charset="0"/>
            </a:endParaRPr>
          </a:p>
          <a:p>
            <a:pPr lvl="0">
              <a:buClr>
                <a:srgbClr val="FFD200"/>
              </a:buClr>
              <a:buSzPct val="70000"/>
              <a:defRPr/>
            </a:pPr>
            <a:r>
              <a:rPr lang="en-IN" sz="1100" kern="0" dirty="0">
                <a:solidFill>
                  <a:srgbClr val="FFFFFF"/>
                </a:solidFill>
                <a:latin typeface="Arial" panose="020B0604020202020204" pitchFamily="34" charset="0"/>
                <a:cs typeface="Arial" panose="020B0604020202020204" pitchFamily="34" charset="0"/>
              </a:rPr>
              <a:t>Enabled by data and technology, diverse EY teams in over 150 countries provide trust through assurance and help clients grow, transform </a:t>
            </a:r>
            <a:br>
              <a:rPr lang="cs-CZ" sz="1100" kern="0" dirty="0">
                <a:solidFill>
                  <a:srgbClr val="FFFFFF"/>
                </a:solidFill>
                <a:latin typeface="Arial" panose="020B0604020202020204" pitchFamily="34" charset="0"/>
                <a:cs typeface="Arial" panose="020B0604020202020204" pitchFamily="34" charset="0"/>
              </a:rPr>
            </a:br>
            <a:r>
              <a:rPr lang="en-IN" sz="1100" kern="0" dirty="0">
                <a:solidFill>
                  <a:srgbClr val="FFFFFF"/>
                </a:solidFill>
                <a:latin typeface="Arial" panose="020B0604020202020204" pitchFamily="34" charset="0"/>
                <a:cs typeface="Arial" panose="020B0604020202020204" pitchFamily="34" charset="0"/>
              </a:rPr>
              <a:t>and operate. </a:t>
            </a:r>
          </a:p>
          <a:p>
            <a:pPr lvl="0">
              <a:buClr>
                <a:srgbClr val="FFD200"/>
              </a:buClr>
              <a:buSzPct val="70000"/>
              <a:defRPr/>
            </a:pPr>
            <a:endParaRPr lang="en-IN" sz="1100" kern="0" dirty="0">
              <a:solidFill>
                <a:srgbClr val="FFFFFF"/>
              </a:solidFill>
              <a:latin typeface="Arial" panose="020B0604020202020204" pitchFamily="34" charset="0"/>
              <a:cs typeface="Arial" panose="020B0604020202020204" pitchFamily="34" charset="0"/>
            </a:endParaRPr>
          </a:p>
          <a:p>
            <a:pPr lvl="0">
              <a:buClr>
                <a:srgbClr val="FFD200"/>
              </a:buClr>
              <a:buSzPct val="70000"/>
              <a:defRPr/>
            </a:pPr>
            <a:r>
              <a:rPr lang="en-IN" sz="1100" kern="0" dirty="0">
                <a:solidFill>
                  <a:srgbClr val="FFFFFF"/>
                </a:solidFill>
                <a:latin typeface="Arial" panose="020B0604020202020204" pitchFamily="34" charset="0"/>
                <a:cs typeface="Arial" panose="020B0604020202020204" pitchFamily="34" charset="0"/>
              </a:rPr>
              <a:t>Working across assurance, consulting, law, strategy, tax and transactions, EY teams ask better questions to find new answers for the complex issues facing our world today.</a:t>
            </a:r>
          </a:p>
        </p:txBody>
      </p:sp>
      <p:sp>
        <p:nvSpPr>
          <p:cNvPr id="11" name="TextBox 10">
            <a:extLst>
              <a:ext uri="{FF2B5EF4-FFF2-40B4-BE49-F238E27FC236}">
                <a16:creationId xmlns:a16="http://schemas.microsoft.com/office/drawing/2014/main" id="{A5FF8C4B-AB95-4CA2-9E06-22F7C24A322E}"/>
              </a:ext>
            </a:extLst>
          </p:cNvPr>
          <p:cNvSpPr txBox="1">
            <a:spLocks/>
          </p:cNvSpPr>
          <p:nvPr userDrawn="1"/>
        </p:nvSpPr>
        <p:spPr>
          <a:xfrm>
            <a:off x="8402662" y="908050"/>
            <a:ext cx="3205138" cy="2411942"/>
          </a:xfrm>
          <a:prstGeom prst="rect">
            <a:avLst/>
          </a:prstGeom>
          <a:noFill/>
        </p:spPr>
        <p:txBody>
          <a:bodyPr wrap="square" lIns="0" tIns="36576" rIns="0" bIns="0" rtlCol="0" anchor="t">
            <a:spAutoFit/>
          </a:bodyPr>
          <a:lstStyle/>
          <a:p>
            <a:pPr lvl="0">
              <a:buClr>
                <a:srgbClr val="FFD200"/>
              </a:buClr>
              <a:buSzPct val="70000"/>
              <a:defRPr/>
            </a:pPr>
            <a:r>
              <a:rPr lang="en-IN" sz="800" kern="0" dirty="0">
                <a:solidFill>
                  <a:srgbClr val="FFFFFF"/>
                </a:solidFill>
                <a:latin typeface="Arial" panose="020B0604020202020204" pitchFamily="34" charset="0"/>
                <a:cs typeface="Arial" panose="020B0604020202020204" pitchFamily="34" charset="0"/>
              </a:rPr>
              <a:t>EY refers to the global organization, and may refer to one or more, </a:t>
            </a:r>
            <a:br>
              <a:rPr lang="cs-CZ" sz="800" kern="0" dirty="0">
                <a:solidFill>
                  <a:srgbClr val="FFFFFF"/>
                </a:solidFill>
                <a:latin typeface="Arial" panose="020B0604020202020204" pitchFamily="34" charset="0"/>
                <a:cs typeface="Arial" panose="020B0604020202020204" pitchFamily="34" charset="0"/>
              </a:rPr>
            </a:br>
            <a:r>
              <a:rPr lang="en-IN" sz="800" kern="0" dirty="0">
                <a:solidFill>
                  <a:srgbClr val="FFFFFF"/>
                </a:solidFill>
                <a:latin typeface="Arial" panose="020B0604020202020204" pitchFamily="34" charset="0"/>
                <a:cs typeface="Arial" panose="020B0604020202020204" pitchFamily="34" charset="0"/>
              </a:rPr>
              <a:t>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lvl="0">
              <a:buClr>
                <a:srgbClr val="FFD200"/>
              </a:buClr>
              <a:buSzPct val="70000"/>
              <a:defRPr/>
            </a:pPr>
            <a:endParaRPr lang="en-IN" sz="800" kern="0" dirty="0">
              <a:solidFill>
                <a:srgbClr val="FFFFFF"/>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ts val="1013"/>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202</a:t>
            </a: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Ernst &amp; Young, </a:t>
            </a: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s.r.o. </a:t>
            </a: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Ernst &amp; Young Audit, </a:t>
            </a: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s.r.o.</a:t>
            </a: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a:t>
            </a:r>
            <a:b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 &amp; Y Valuations </a:t>
            </a: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s.r.o. | EY </a:t>
            </a: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Law</a:t>
            </a: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advokátní kancelář, s.r.o.</a:t>
            </a:r>
            <a:b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All Rights Reserved.</a:t>
            </a:r>
            <a:endPar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a:buClr>
                <a:srgbClr val="FFD200"/>
              </a:buClr>
              <a:buSzPct val="70000"/>
              <a:defRPr/>
            </a:pPr>
            <a:r>
              <a:rPr lang="en-US" sz="800" kern="0" dirty="0">
                <a:solidFill>
                  <a:srgbClr val="FFFFFF"/>
                </a:solidFill>
                <a:latin typeface="Arial" panose="020B0604020202020204" pitchFamily="34" charset="0"/>
                <a:cs typeface="Arial" panose="020B0604020202020204" pitchFamily="34" charset="0"/>
              </a:rPr>
              <a:t>This material has been prepared for general informational purposes only and is not intended to be relied upon as accounting, tax or other professional advice. Please refer to your advisors for specific advice.</a:t>
            </a:r>
            <a:endParaRPr lang="cs-CZ" sz="800" kern="0" dirty="0">
              <a:solidFill>
                <a:srgbClr val="FFFFFF"/>
              </a:solidFill>
              <a:latin typeface="Arial" panose="020B0604020202020204" pitchFamily="34" charset="0"/>
              <a:cs typeface="Arial" panose="020B0604020202020204" pitchFamily="34" charset="0"/>
            </a:endParaRPr>
          </a:p>
          <a:p>
            <a:pPr>
              <a:buClr>
                <a:srgbClr val="FFD200"/>
              </a:buClr>
              <a:buSzPct val="70000"/>
              <a:defRPr/>
            </a:pPr>
            <a:endParaRPr lang="en-IN" sz="700" kern="0" dirty="0">
              <a:solidFill>
                <a:srgbClr val="FFFFFF"/>
              </a:solidFill>
              <a:latin typeface="Arial" panose="020B0604020202020204" pitchFamily="34" charset="0"/>
              <a:cs typeface="Arial" panose="020B0604020202020204" pitchFamily="34" charset="0"/>
            </a:endParaRPr>
          </a:p>
          <a:p>
            <a:pPr lvl="0">
              <a:spcAft>
                <a:spcPts val="600"/>
              </a:spcAft>
              <a:buClr>
                <a:srgbClr val="FFD200"/>
              </a:buClr>
              <a:buSzPct val="70000"/>
              <a:defRPr/>
            </a:pPr>
            <a:r>
              <a:rPr lang="en-IN" sz="1100" kern="0" dirty="0">
                <a:solidFill>
                  <a:srgbClr val="FFFFFF"/>
                </a:solidFill>
                <a:latin typeface="Arial" panose="020B0604020202020204" pitchFamily="34" charset="0"/>
                <a:cs typeface="Arial" panose="020B0604020202020204" pitchFamily="34" charset="0"/>
              </a:rPr>
              <a:t>ey.com</a:t>
            </a:r>
          </a:p>
        </p:txBody>
      </p:sp>
    </p:spTree>
    <p:extLst>
      <p:ext uri="{BB962C8B-B14F-4D97-AF65-F5344CB8AC3E}">
        <p14:creationId xmlns:p14="http://schemas.microsoft.com/office/powerpoint/2010/main" val="1282227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Presentation title</a:t>
            </a:r>
            <a:endParaRPr lang="en-US" dirty="0"/>
          </a:p>
        </p:txBody>
      </p:sp>
    </p:spTree>
    <p:extLst>
      <p:ext uri="{BB962C8B-B14F-4D97-AF65-F5344CB8AC3E}">
        <p14:creationId xmlns:p14="http://schemas.microsoft.com/office/powerpoint/2010/main" val="16937937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38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lvl1pPr>
              <a:defRPr/>
            </a:lvl1pPr>
          </a:lstStyle>
          <a:p>
            <a:pPr algn="ctr"/>
            <a:r>
              <a:rPr lang="en-US"/>
              <a:t>Presentation title</a:t>
            </a:r>
            <a:endParaRPr lang="en-US" dirty="0"/>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80213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Footer Placeholder 5"/>
          <p:cNvSpPr>
            <a:spLocks noGrp="1"/>
          </p:cNvSpPr>
          <p:nvPr>
            <p:ph type="ftr" sz="quarter" idx="10"/>
          </p:nvPr>
        </p:nvSpPr>
        <p:spPr/>
        <p:txBody>
          <a:bodyPr/>
          <a:lstStyle/>
          <a:p>
            <a:r>
              <a:rPr lang="en-US"/>
              <a:t>Presentation title</a:t>
            </a:r>
            <a:endParaRPr lang="en-US" dirty="0"/>
          </a:p>
        </p:txBody>
      </p:sp>
    </p:spTree>
    <p:extLst>
      <p:ext uri="{BB962C8B-B14F-4D97-AF65-F5344CB8AC3E}">
        <p14:creationId xmlns:p14="http://schemas.microsoft.com/office/powerpoint/2010/main" val="105052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590550" y="908050"/>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Title 1"/>
          <p:cNvSpPr>
            <a:spLocks noGrp="1"/>
          </p:cNvSpPr>
          <p:nvPr>
            <p:ph type="ctrTitle"/>
          </p:nvPr>
        </p:nvSpPr>
        <p:spPr>
          <a:xfrm>
            <a:off x="867939" y="2066609"/>
            <a:ext cx="4328932" cy="979702"/>
          </a:xfrm>
        </p:spPr>
        <p:txBody>
          <a:bodyPr/>
          <a:lstStyle>
            <a:lvl1pPr>
              <a:lnSpc>
                <a:spcPct val="100000"/>
              </a:lnSpc>
              <a:spcAft>
                <a:spcPts val="600"/>
              </a:spcAft>
              <a:defRPr sz="3000" b="0">
                <a:solidFill>
                  <a:schemeClr val="bg1"/>
                </a:solidFill>
                <a:latin typeface="Arial" panose="020B0604020202020204" pitchFamily="34"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867939" y="3429000"/>
            <a:ext cx="4328932" cy="775869"/>
          </a:xfrm>
        </p:spPr>
        <p:txBody>
          <a:bodyPr/>
          <a:lstStyle>
            <a:lvl1pPr marL="0" indent="0" algn="l">
              <a:spcAft>
                <a:spcPts val="1200"/>
              </a:spcAft>
              <a:buNone/>
              <a:defRPr sz="1600">
                <a:solidFill>
                  <a:schemeClr val="bg1"/>
                </a:solidFill>
                <a:latin typeface="Arial" panose="020B0604020202020204" pitchFamily="34"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8" name="Group 4">
            <a:extLst>
              <a:ext uri="{FF2B5EF4-FFF2-40B4-BE49-F238E27FC236}">
                <a16:creationId xmlns:a16="http://schemas.microsoft.com/office/drawing/2014/main" id="{FCE58100-61A2-4649-8264-6E202B2592B8}"/>
              </a:ext>
            </a:extLst>
          </p:cNvPr>
          <p:cNvGrpSpPr>
            <a:grpSpLocks noChangeAspect="1"/>
          </p:cNvGrpSpPr>
          <p:nvPr userDrawn="1"/>
        </p:nvGrpSpPr>
        <p:grpSpPr bwMode="auto">
          <a:xfrm>
            <a:off x="10364788" y="5233988"/>
            <a:ext cx="1225550" cy="1435100"/>
            <a:chOff x="6529" y="3125"/>
            <a:chExt cx="772" cy="904"/>
          </a:xfrm>
        </p:grpSpPr>
        <p:sp>
          <p:nvSpPr>
            <p:cNvPr id="9" name="Freeform 5">
              <a:extLst>
                <a:ext uri="{FF2B5EF4-FFF2-40B4-BE49-F238E27FC236}">
                  <a16:creationId xmlns:a16="http://schemas.microsoft.com/office/drawing/2014/main" id="{C1CA16BD-20A7-44DE-8410-7802C8DE8190}"/>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0" name="Freeform 6">
              <a:extLst>
                <a:ext uri="{FF2B5EF4-FFF2-40B4-BE49-F238E27FC236}">
                  <a16:creationId xmlns:a16="http://schemas.microsoft.com/office/drawing/2014/main" id="{384052ED-49B4-4341-9CBB-3E53CC4AA56A}"/>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grpSp>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slide with autho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590550" y="908050"/>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Title 1"/>
          <p:cNvSpPr>
            <a:spLocks noGrp="1"/>
          </p:cNvSpPr>
          <p:nvPr>
            <p:ph type="ctrTitle"/>
          </p:nvPr>
        </p:nvSpPr>
        <p:spPr>
          <a:xfrm>
            <a:off x="867939" y="2066609"/>
            <a:ext cx="4328932" cy="979702"/>
          </a:xfrm>
        </p:spPr>
        <p:txBody>
          <a:bodyPr/>
          <a:lstStyle>
            <a:lvl1pPr>
              <a:lnSpc>
                <a:spcPct val="100000"/>
              </a:lnSpc>
              <a:spcAft>
                <a:spcPts val="600"/>
              </a:spcAft>
              <a:defRPr sz="3000" b="0">
                <a:solidFill>
                  <a:schemeClr val="bg1"/>
                </a:solidFill>
                <a:latin typeface="Arial" panose="020B0604020202020204" pitchFamily="34"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867939" y="3429000"/>
            <a:ext cx="4328932" cy="775869"/>
          </a:xfrm>
        </p:spPr>
        <p:txBody>
          <a:bodyPr/>
          <a:lstStyle>
            <a:lvl1pPr marL="0" indent="0" algn="l">
              <a:spcAft>
                <a:spcPts val="1200"/>
              </a:spcAft>
              <a:buNone/>
              <a:defRPr sz="1600">
                <a:solidFill>
                  <a:schemeClr val="bg1"/>
                </a:solidFill>
                <a:latin typeface="Arial" panose="020B0604020202020204" pitchFamily="34"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461751" y="5837709"/>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590551" y="5733849"/>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Arial" panose="020B0604020202020204" pitchFamily="34"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461751" y="614783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461751" y="6345456"/>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590550" y="6043291"/>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15" name="Group 4">
            <a:extLst>
              <a:ext uri="{FF2B5EF4-FFF2-40B4-BE49-F238E27FC236}">
                <a16:creationId xmlns:a16="http://schemas.microsoft.com/office/drawing/2014/main" id="{4E2428D4-8B10-4D25-AA15-B6FD1E835708}"/>
              </a:ext>
            </a:extLst>
          </p:cNvPr>
          <p:cNvGrpSpPr>
            <a:grpSpLocks noChangeAspect="1"/>
          </p:cNvGrpSpPr>
          <p:nvPr userDrawn="1"/>
        </p:nvGrpSpPr>
        <p:grpSpPr bwMode="auto">
          <a:xfrm>
            <a:off x="10364788" y="4730750"/>
            <a:ext cx="1225550" cy="1435100"/>
            <a:chOff x="6529" y="3125"/>
            <a:chExt cx="772" cy="904"/>
          </a:xfrm>
        </p:grpSpPr>
        <p:sp>
          <p:nvSpPr>
            <p:cNvPr id="17" name="Freeform 5">
              <a:extLst>
                <a:ext uri="{FF2B5EF4-FFF2-40B4-BE49-F238E27FC236}">
                  <a16:creationId xmlns:a16="http://schemas.microsoft.com/office/drawing/2014/main" id="{0C23FFAF-4436-4E90-B66E-85A130D7BBC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8" name="Freeform 6">
              <a:extLst>
                <a:ext uri="{FF2B5EF4-FFF2-40B4-BE49-F238E27FC236}">
                  <a16:creationId xmlns:a16="http://schemas.microsoft.com/office/drawing/2014/main" id="{A049C877-1078-44C2-B542-3797F5E0DBE8}"/>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gr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with picture">
    <p:spTree>
      <p:nvGrpSpPr>
        <p:cNvPr id="1" name=""/>
        <p:cNvGrpSpPr/>
        <p:nvPr/>
      </p:nvGrpSpPr>
      <p:grpSpPr>
        <a:xfrm>
          <a:off x="0" y="0"/>
          <a:ext cx="0" cy="0"/>
          <a:chOff x="0" y="0"/>
          <a:chExt cx="0" cy="0"/>
        </a:xfrm>
      </p:grpSpPr>
      <p:pic>
        <p:nvPicPr>
          <p:cNvPr id="4" name="Picture 3" descr="A group of people sitting around a table&#10;&#10;Description automatically generated">
            <a:extLst>
              <a:ext uri="{FF2B5EF4-FFF2-40B4-BE49-F238E27FC236}">
                <a16:creationId xmlns:a16="http://schemas.microsoft.com/office/drawing/2014/main" id="{7B660693-C7C8-1664-F4C5-64EBE633535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1629" r="18945"/>
          <a:stretch/>
        </p:blipFill>
        <p:spPr>
          <a:xfrm>
            <a:off x="0" y="0"/>
            <a:ext cx="1219835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590550" y="668641"/>
            <a:ext cx="4199969" cy="3050885"/>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Title 1"/>
          <p:cNvSpPr>
            <a:spLocks noGrp="1"/>
          </p:cNvSpPr>
          <p:nvPr>
            <p:ph type="ctrTitle"/>
          </p:nvPr>
        </p:nvSpPr>
        <p:spPr>
          <a:xfrm>
            <a:off x="783076" y="1644812"/>
            <a:ext cx="3837718" cy="868533"/>
          </a:xfrm>
        </p:spPr>
        <p:txBody>
          <a:bodyPr/>
          <a:lstStyle>
            <a:lvl1pPr>
              <a:lnSpc>
                <a:spcPct val="100000"/>
              </a:lnSpc>
              <a:spcAft>
                <a:spcPts val="600"/>
              </a:spcAft>
              <a:defRPr sz="3000" b="0">
                <a:solidFill>
                  <a:schemeClr val="tx1"/>
                </a:solidFill>
                <a:latin typeface="Arial" panose="020B0604020202020204" pitchFamily="34"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771675" y="2982659"/>
            <a:ext cx="3837717" cy="463797"/>
          </a:xfrm>
        </p:spPr>
        <p:txBody>
          <a:bodyPr/>
          <a:lstStyle>
            <a:lvl1pPr marL="0" indent="0" algn="l">
              <a:spcAft>
                <a:spcPts val="1200"/>
              </a:spcAft>
              <a:buNone/>
              <a:defRPr sz="1600">
                <a:solidFill>
                  <a:schemeClr val="tx1"/>
                </a:solidFill>
                <a:latin typeface="Arial" panose="020B0604020202020204" pitchFamily="34"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9" name="TextBox 8"/>
          <p:cNvSpPr txBox="1"/>
          <p:nvPr userDrawn="1"/>
        </p:nvSpPr>
        <p:spPr>
          <a:xfrm>
            <a:off x="-2793856" y="0"/>
            <a:ext cx="2603356" cy="1438649"/>
          </a:xfrm>
          <a:prstGeom prst="rect">
            <a:avLst/>
          </a:prstGeom>
          <a:solidFill>
            <a:schemeClr val="tx2"/>
          </a:solidFill>
        </p:spPr>
        <p:txBody>
          <a:bodyPr wrap="square" lIns="72000" tIns="72000" rIns="72000" bIns="36000" rtlCol="0">
            <a:spAutoFit/>
          </a:bodyPr>
          <a:lstStyle/>
          <a:p>
            <a:pPr>
              <a:lnSpc>
                <a:spcPct val="85000"/>
              </a:lnSpc>
              <a:spcAft>
                <a:spcPts val="600"/>
              </a:spcAft>
              <a:buClr>
                <a:schemeClr val="accent2"/>
              </a:buClr>
              <a:buSzPct val="70000"/>
            </a:pPr>
            <a:r>
              <a:rPr lang="en-US" sz="1200" b="1" noProof="0" dirty="0">
                <a:latin typeface="Arial" panose="020B0604020202020204" pitchFamily="34" charset="0"/>
              </a:rPr>
              <a:t>DARK THEME X LIGHT THEME</a:t>
            </a:r>
          </a:p>
          <a:p>
            <a:pPr>
              <a:lnSpc>
                <a:spcPct val="85000"/>
              </a:lnSpc>
              <a:spcAft>
                <a:spcPts val="600"/>
              </a:spcAft>
              <a:buClr>
                <a:schemeClr val="accent2"/>
              </a:buClr>
              <a:buSzPct val="70000"/>
            </a:pPr>
            <a:r>
              <a:rPr lang="en-US" sz="1200" noProof="0" dirty="0">
                <a:latin typeface="Arial" panose="020B0604020202020204" pitchFamily="34" charset="0"/>
              </a:rPr>
              <a:t>With one click you can change color theme of the presentation (colors for the background, graphics, text, highlights and other elements).</a:t>
            </a:r>
          </a:p>
          <a:p>
            <a:pPr>
              <a:lnSpc>
                <a:spcPct val="85000"/>
              </a:lnSpc>
              <a:spcAft>
                <a:spcPts val="600"/>
              </a:spcAft>
              <a:buClr>
                <a:schemeClr val="accent2"/>
              </a:buClr>
              <a:buSzPct val="70000"/>
            </a:pPr>
            <a:r>
              <a:rPr lang="en-US" sz="1200" noProof="0" dirty="0">
                <a:latin typeface="Arial" panose="020B0604020202020204" pitchFamily="34" charset="0"/>
              </a:rPr>
              <a:t>Ribbon „EY Templates“ </a:t>
            </a:r>
            <a:r>
              <a:rPr lang="en-US" sz="1200" noProof="0" dirty="0">
                <a:latin typeface="Arial" panose="020B0604020202020204" pitchFamily="34" charset="0"/>
                <a:sym typeface="Wingdings" panose="05000000000000000000" pitchFamily="2" charset="2"/>
              </a:rPr>
              <a:t> Themes</a:t>
            </a:r>
            <a:endParaRPr lang="en-US" sz="1200" noProof="0" dirty="0">
              <a:latin typeface="Arial" panose="020B0604020202020204" pitchFamily="34" charset="0"/>
            </a:endParaRPr>
          </a:p>
          <a:p>
            <a:pPr>
              <a:lnSpc>
                <a:spcPct val="85000"/>
              </a:lnSpc>
              <a:spcAft>
                <a:spcPts val="600"/>
              </a:spcAft>
              <a:buClr>
                <a:schemeClr val="accent2"/>
              </a:buClr>
              <a:buSzPct val="70000"/>
            </a:pPr>
            <a:endParaRPr lang="en-US" sz="1200" noProof="0" dirty="0">
              <a:solidFill>
                <a:schemeClr val="bg1"/>
              </a:solidFill>
              <a:latin typeface="Arial" panose="020B0604020202020204" pitchFamily="34" charset="0"/>
            </a:endParaRPr>
          </a:p>
        </p:txBody>
      </p:sp>
      <p:pic>
        <p:nvPicPr>
          <p:cNvPr id="10" name="Picture 9"/>
          <p:cNvPicPr>
            <a:picLocks noChangeAspect="1"/>
          </p:cNvPicPr>
          <p:nvPr userDrawn="1"/>
        </p:nvPicPr>
        <p:blipFill rotWithShape="1">
          <a:blip r:embed="rId3"/>
          <a:srcRect r="77955" b="75999"/>
          <a:stretch/>
        </p:blipFill>
        <p:spPr>
          <a:xfrm>
            <a:off x="-2725666" y="1314450"/>
            <a:ext cx="2350053" cy="1439154"/>
          </a:xfrm>
          <a:prstGeom prst="rect">
            <a:avLst/>
          </a:prstGeom>
        </p:spPr>
      </p:pic>
      <p:grpSp>
        <p:nvGrpSpPr>
          <p:cNvPr id="14" name="Group 4">
            <a:extLst>
              <a:ext uri="{FF2B5EF4-FFF2-40B4-BE49-F238E27FC236}">
                <a16:creationId xmlns:a16="http://schemas.microsoft.com/office/drawing/2014/main" id="{00778A91-BC42-49E4-8BA6-E9799F7BC95B}"/>
              </a:ext>
            </a:extLst>
          </p:cNvPr>
          <p:cNvGrpSpPr>
            <a:grpSpLocks noChangeAspect="1"/>
          </p:cNvGrpSpPr>
          <p:nvPr userDrawn="1"/>
        </p:nvGrpSpPr>
        <p:grpSpPr bwMode="auto">
          <a:xfrm>
            <a:off x="10364788" y="5233988"/>
            <a:ext cx="1225550" cy="1435100"/>
            <a:chOff x="6529" y="3125"/>
            <a:chExt cx="772" cy="904"/>
          </a:xfrm>
        </p:grpSpPr>
        <p:sp>
          <p:nvSpPr>
            <p:cNvPr id="15" name="Freeform 5">
              <a:extLst>
                <a:ext uri="{FF2B5EF4-FFF2-40B4-BE49-F238E27FC236}">
                  <a16:creationId xmlns:a16="http://schemas.microsoft.com/office/drawing/2014/main" id="{90D69D42-6A3C-48F8-93E6-C7DC9797FEB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7" name="Freeform 6">
              <a:extLst>
                <a:ext uri="{FF2B5EF4-FFF2-40B4-BE49-F238E27FC236}">
                  <a16:creationId xmlns:a16="http://schemas.microsoft.com/office/drawing/2014/main" id="{2362EE14-F06B-4A19-A628-F9F7FA97A84D}"/>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grpSp>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Cover slide with picture">
    <p:spTree>
      <p:nvGrpSpPr>
        <p:cNvPr id="1" name=""/>
        <p:cNvGrpSpPr/>
        <p:nvPr/>
      </p:nvGrpSpPr>
      <p:grpSpPr>
        <a:xfrm>
          <a:off x="0" y="0"/>
          <a:ext cx="0" cy="0"/>
          <a:chOff x="0" y="0"/>
          <a:chExt cx="0" cy="0"/>
        </a:xfrm>
      </p:grpSpPr>
      <p:pic>
        <p:nvPicPr>
          <p:cNvPr id="6" name="Picture 5" descr="A group of people working on a project&#10;&#10;Description automatically generated">
            <a:extLst>
              <a:ext uri="{FF2B5EF4-FFF2-40B4-BE49-F238E27FC236}">
                <a16:creationId xmlns:a16="http://schemas.microsoft.com/office/drawing/2014/main" id="{DC9A5AF9-4F94-9C54-A22F-97E99C18D68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3613" r="27516" b="24134"/>
          <a:stretch/>
        </p:blipFill>
        <p:spPr>
          <a:xfrm>
            <a:off x="0" y="-1"/>
            <a:ext cx="12198350" cy="6858001"/>
          </a:xfrm>
          <a:prstGeom prst="rect">
            <a:avLst/>
          </a:prstGeom>
        </p:spPr>
      </p:pic>
      <p:grpSp>
        <p:nvGrpSpPr>
          <p:cNvPr id="7" name="Group 4">
            <a:extLst>
              <a:ext uri="{FF2B5EF4-FFF2-40B4-BE49-F238E27FC236}">
                <a16:creationId xmlns:a16="http://schemas.microsoft.com/office/drawing/2014/main" id="{73BED47C-B6BE-1234-EE4B-C1D664692813}"/>
              </a:ext>
            </a:extLst>
          </p:cNvPr>
          <p:cNvGrpSpPr>
            <a:grpSpLocks noChangeAspect="1"/>
          </p:cNvGrpSpPr>
          <p:nvPr userDrawn="1"/>
        </p:nvGrpSpPr>
        <p:grpSpPr bwMode="auto">
          <a:xfrm>
            <a:off x="10364788" y="5233988"/>
            <a:ext cx="1225550" cy="1435100"/>
            <a:chOff x="6529" y="3125"/>
            <a:chExt cx="772" cy="904"/>
          </a:xfrm>
        </p:grpSpPr>
        <p:sp>
          <p:nvSpPr>
            <p:cNvPr id="8" name="Freeform 5">
              <a:extLst>
                <a:ext uri="{FF2B5EF4-FFF2-40B4-BE49-F238E27FC236}">
                  <a16:creationId xmlns:a16="http://schemas.microsoft.com/office/drawing/2014/main" id="{8C057664-45FB-7279-4374-D1B9E36AD489}"/>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2E2E38"/>
                </a:solidFill>
                <a:effectLst/>
                <a:uLnTx/>
                <a:uFillTx/>
                <a:latin typeface="Arial" panose="020B0604020202020204" pitchFamily="34" charset="0"/>
              </a:endParaRPr>
            </a:p>
          </p:txBody>
        </p:sp>
        <p:sp>
          <p:nvSpPr>
            <p:cNvPr id="14" name="Freeform 6">
              <a:extLst>
                <a:ext uri="{FF2B5EF4-FFF2-40B4-BE49-F238E27FC236}">
                  <a16:creationId xmlns:a16="http://schemas.microsoft.com/office/drawing/2014/main" id="{6086BA3D-4D50-7AAF-FD37-C100398FA20B}"/>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2E2E38"/>
                </a:solidFill>
                <a:effectLst/>
                <a:uLnTx/>
                <a:uFillTx/>
                <a:latin typeface="Arial" panose="020B0604020202020204" pitchFamily="34" charset="0"/>
              </a:endParaRPr>
            </a:p>
          </p:txBody>
        </p:sp>
      </p:grpSp>
      <p:sp>
        <p:nvSpPr>
          <p:cNvPr id="16" name="Freeform 56">
            <a:extLst>
              <a:ext uri="{FF2B5EF4-FFF2-40B4-BE49-F238E27FC236}">
                <a16:creationId xmlns:a16="http://schemas.microsoft.com/office/drawing/2014/main" id="{13A7AC18-CF42-4EC5-8D40-441EAE30A06C}"/>
              </a:ext>
            </a:extLst>
          </p:cNvPr>
          <p:cNvSpPr/>
          <p:nvPr userDrawn="1"/>
        </p:nvSpPr>
        <p:spPr>
          <a:xfrm>
            <a:off x="590550" y="908050"/>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Title 1"/>
          <p:cNvSpPr>
            <a:spLocks noGrp="1"/>
          </p:cNvSpPr>
          <p:nvPr>
            <p:ph type="ctrTitle"/>
          </p:nvPr>
        </p:nvSpPr>
        <p:spPr>
          <a:xfrm>
            <a:off x="867939" y="2066609"/>
            <a:ext cx="4328932" cy="979702"/>
          </a:xfrm>
        </p:spPr>
        <p:txBody>
          <a:bodyPr/>
          <a:lstStyle>
            <a:lvl1pPr>
              <a:lnSpc>
                <a:spcPct val="100000"/>
              </a:lnSpc>
              <a:spcAft>
                <a:spcPts val="600"/>
              </a:spcAft>
              <a:defRPr sz="3000" b="0">
                <a:solidFill>
                  <a:schemeClr val="bg1"/>
                </a:solidFill>
                <a:latin typeface="Arial" panose="020B0604020202020204" pitchFamily="34"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867939" y="3429000"/>
            <a:ext cx="4328932" cy="775869"/>
          </a:xfrm>
        </p:spPr>
        <p:txBody>
          <a:bodyPr/>
          <a:lstStyle>
            <a:lvl1pPr marL="0" indent="0" algn="l">
              <a:spcAft>
                <a:spcPts val="1200"/>
              </a:spcAft>
              <a:buNone/>
              <a:defRPr sz="1600">
                <a:solidFill>
                  <a:schemeClr val="bg1"/>
                </a:solidFill>
                <a:latin typeface="Arial" panose="020B0604020202020204" pitchFamily="34"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9" name="TextBox 8"/>
          <p:cNvSpPr txBox="1"/>
          <p:nvPr userDrawn="1"/>
        </p:nvSpPr>
        <p:spPr>
          <a:xfrm>
            <a:off x="-2793856" y="0"/>
            <a:ext cx="2603356" cy="1438649"/>
          </a:xfrm>
          <a:prstGeom prst="rect">
            <a:avLst/>
          </a:prstGeom>
          <a:solidFill>
            <a:schemeClr val="tx2"/>
          </a:solidFill>
        </p:spPr>
        <p:txBody>
          <a:bodyPr wrap="square" lIns="72000" tIns="72000" rIns="72000" bIns="36000" rtlCol="0">
            <a:spAutoFit/>
          </a:bodyPr>
          <a:lstStyle/>
          <a:p>
            <a:pPr>
              <a:lnSpc>
                <a:spcPct val="85000"/>
              </a:lnSpc>
              <a:spcAft>
                <a:spcPts val="600"/>
              </a:spcAft>
              <a:buClr>
                <a:schemeClr val="accent2"/>
              </a:buClr>
              <a:buSzPct val="70000"/>
            </a:pPr>
            <a:r>
              <a:rPr lang="en-US" sz="1200" b="1" noProof="0" dirty="0">
                <a:solidFill>
                  <a:schemeClr val="bg1"/>
                </a:solidFill>
                <a:latin typeface="Arial" panose="020B0604020202020204" pitchFamily="34" charset="0"/>
              </a:rPr>
              <a:t>DARK THEME X LIGHT THEME</a:t>
            </a:r>
          </a:p>
          <a:p>
            <a:pPr>
              <a:lnSpc>
                <a:spcPct val="85000"/>
              </a:lnSpc>
              <a:spcAft>
                <a:spcPts val="600"/>
              </a:spcAft>
              <a:buClr>
                <a:schemeClr val="accent2"/>
              </a:buClr>
              <a:buSzPct val="70000"/>
            </a:pPr>
            <a:r>
              <a:rPr lang="en-US" sz="1200" noProof="0" dirty="0">
                <a:solidFill>
                  <a:schemeClr val="bg1"/>
                </a:solidFill>
                <a:latin typeface="Arial" panose="020B0604020202020204" pitchFamily="34" charset="0"/>
              </a:rPr>
              <a:t>With one click you can change color theme of the presentation (colors for the background, graphics, text, highlights and other elements).</a:t>
            </a:r>
          </a:p>
          <a:p>
            <a:pPr>
              <a:lnSpc>
                <a:spcPct val="85000"/>
              </a:lnSpc>
              <a:spcAft>
                <a:spcPts val="600"/>
              </a:spcAft>
              <a:buClr>
                <a:schemeClr val="accent2"/>
              </a:buClr>
              <a:buSzPct val="70000"/>
            </a:pPr>
            <a:r>
              <a:rPr lang="en-US" sz="1200" noProof="0" dirty="0">
                <a:solidFill>
                  <a:schemeClr val="bg1"/>
                </a:solidFill>
                <a:latin typeface="Arial" panose="020B0604020202020204" pitchFamily="34" charset="0"/>
              </a:rPr>
              <a:t>Ribbon „EY Templates“ </a:t>
            </a:r>
            <a:r>
              <a:rPr lang="en-US" sz="1200" noProof="0" dirty="0">
                <a:solidFill>
                  <a:schemeClr val="bg1"/>
                </a:solidFill>
                <a:latin typeface="Arial" panose="020B0604020202020204" pitchFamily="34" charset="0"/>
                <a:sym typeface="Wingdings" panose="05000000000000000000" pitchFamily="2" charset="2"/>
              </a:rPr>
              <a:t> Themes</a:t>
            </a:r>
            <a:endParaRPr lang="en-US" sz="1200" noProof="0" dirty="0">
              <a:solidFill>
                <a:schemeClr val="bg1"/>
              </a:solidFill>
              <a:latin typeface="Arial" panose="020B0604020202020204" pitchFamily="34" charset="0"/>
            </a:endParaRPr>
          </a:p>
          <a:p>
            <a:pPr>
              <a:lnSpc>
                <a:spcPct val="85000"/>
              </a:lnSpc>
              <a:spcAft>
                <a:spcPts val="600"/>
              </a:spcAft>
              <a:buClr>
                <a:schemeClr val="accent2"/>
              </a:buClr>
              <a:buSzPct val="70000"/>
            </a:pPr>
            <a:endParaRPr lang="en-US" sz="1200" noProof="0" dirty="0">
              <a:solidFill>
                <a:schemeClr val="bg1"/>
              </a:solidFill>
              <a:latin typeface="Arial" panose="020B0604020202020204" pitchFamily="34" charset="0"/>
            </a:endParaRPr>
          </a:p>
        </p:txBody>
      </p:sp>
      <p:pic>
        <p:nvPicPr>
          <p:cNvPr id="10" name="Picture 9"/>
          <p:cNvPicPr>
            <a:picLocks noChangeAspect="1"/>
          </p:cNvPicPr>
          <p:nvPr userDrawn="1"/>
        </p:nvPicPr>
        <p:blipFill rotWithShape="1">
          <a:blip r:embed="rId3"/>
          <a:srcRect r="77955" b="75999"/>
          <a:stretch/>
        </p:blipFill>
        <p:spPr>
          <a:xfrm>
            <a:off x="-2725666" y="1314450"/>
            <a:ext cx="2350053" cy="1439154"/>
          </a:xfrm>
          <a:prstGeom prst="rect">
            <a:avLst/>
          </a:prstGeom>
        </p:spPr>
      </p:pic>
    </p:spTree>
    <p:extLst>
      <p:ext uri="{BB962C8B-B14F-4D97-AF65-F5344CB8AC3E}">
        <p14:creationId xmlns:p14="http://schemas.microsoft.com/office/powerpoint/2010/main" val="176393395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slide with picture">
    <p:spTree>
      <p:nvGrpSpPr>
        <p:cNvPr id="1" name=""/>
        <p:cNvGrpSpPr/>
        <p:nvPr/>
      </p:nvGrpSpPr>
      <p:grpSpPr>
        <a:xfrm>
          <a:off x="0" y="0"/>
          <a:ext cx="0" cy="0"/>
          <a:chOff x="0" y="0"/>
          <a:chExt cx="0" cy="0"/>
        </a:xfrm>
      </p:grpSpPr>
      <p:pic>
        <p:nvPicPr>
          <p:cNvPr id="7" name="Picture 6" descr="A group of people sitting around a table&#10;&#10;Description automatically generated">
            <a:extLst>
              <a:ext uri="{FF2B5EF4-FFF2-40B4-BE49-F238E27FC236}">
                <a16:creationId xmlns:a16="http://schemas.microsoft.com/office/drawing/2014/main" id="{8C6FFFE9-4C2B-C78F-AA29-0BBF1D28A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1629" r="18945"/>
          <a:stretch/>
        </p:blipFill>
        <p:spPr>
          <a:xfrm>
            <a:off x="0" y="0"/>
            <a:ext cx="12198350" cy="6858000"/>
          </a:xfrm>
          <a:prstGeom prst="rect">
            <a:avLst/>
          </a:prstGeom>
        </p:spPr>
      </p:pic>
      <p:grpSp>
        <p:nvGrpSpPr>
          <p:cNvPr id="8" name="Group 4">
            <a:extLst>
              <a:ext uri="{FF2B5EF4-FFF2-40B4-BE49-F238E27FC236}">
                <a16:creationId xmlns:a16="http://schemas.microsoft.com/office/drawing/2014/main" id="{5395B9E3-141B-AA77-8BBF-BDBE0876726A}"/>
              </a:ext>
            </a:extLst>
          </p:cNvPr>
          <p:cNvGrpSpPr>
            <a:grpSpLocks noChangeAspect="1"/>
          </p:cNvGrpSpPr>
          <p:nvPr userDrawn="1"/>
        </p:nvGrpSpPr>
        <p:grpSpPr bwMode="auto">
          <a:xfrm>
            <a:off x="10364788" y="5233988"/>
            <a:ext cx="1225550" cy="1435100"/>
            <a:chOff x="6529" y="3125"/>
            <a:chExt cx="772" cy="904"/>
          </a:xfrm>
        </p:grpSpPr>
        <p:sp>
          <p:nvSpPr>
            <p:cNvPr id="13" name="Freeform 5">
              <a:extLst>
                <a:ext uri="{FF2B5EF4-FFF2-40B4-BE49-F238E27FC236}">
                  <a16:creationId xmlns:a16="http://schemas.microsoft.com/office/drawing/2014/main" id="{15BFCBB7-4EA9-4F1F-6081-823168528E46}"/>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2E2E38"/>
                </a:solidFill>
                <a:effectLst/>
                <a:uLnTx/>
                <a:uFillTx/>
                <a:latin typeface="Arial" panose="020B0604020202020204" pitchFamily="34" charset="0"/>
              </a:endParaRPr>
            </a:p>
          </p:txBody>
        </p:sp>
        <p:sp>
          <p:nvSpPr>
            <p:cNvPr id="18" name="Freeform 6">
              <a:extLst>
                <a:ext uri="{FF2B5EF4-FFF2-40B4-BE49-F238E27FC236}">
                  <a16:creationId xmlns:a16="http://schemas.microsoft.com/office/drawing/2014/main" id="{2C3124CD-226F-4CD2-9222-B954AAE0C545}"/>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2E2E38"/>
                </a:solidFill>
                <a:effectLst/>
                <a:uLnTx/>
                <a:uFillTx/>
                <a:latin typeface="Arial" panose="020B0604020202020204" pitchFamily="34" charset="0"/>
              </a:endParaRPr>
            </a:p>
          </p:txBody>
        </p:sp>
      </p:grpSp>
      <p:sp>
        <p:nvSpPr>
          <p:cNvPr id="16" name="Freeform 56">
            <a:extLst>
              <a:ext uri="{FF2B5EF4-FFF2-40B4-BE49-F238E27FC236}">
                <a16:creationId xmlns:a16="http://schemas.microsoft.com/office/drawing/2014/main" id="{13A7AC18-CF42-4EC5-8D40-441EAE30A06C}"/>
              </a:ext>
            </a:extLst>
          </p:cNvPr>
          <p:cNvSpPr/>
          <p:nvPr userDrawn="1"/>
        </p:nvSpPr>
        <p:spPr>
          <a:xfrm>
            <a:off x="590550" y="668641"/>
            <a:ext cx="4199969" cy="3050885"/>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Title 1"/>
          <p:cNvSpPr>
            <a:spLocks noGrp="1"/>
          </p:cNvSpPr>
          <p:nvPr>
            <p:ph type="ctrTitle"/>
          </p:nvPr>
        </p:nvSpPr>
        <p:spPr>
          <a:xfrm>
            <a:off x="783076" y="1644812"/>
            <a:ext cx="3837718" cy="868533"/>
          </a:xfrm>
        </p:spPr>
        <p:txBody>
          <a:bodyPr/>
          <a:lstStyle>
            <a:lvl1pPr>
              <a:lnSpc>
                <a:spcPct val="100000"/>
              </a:lnSpc>
              <a:spcAft>
                <a:spcPts val="600"/>
              </a:spcAft>
              <a:defRPr sz="3000" b="0">
                <a:solidFill>
                  <a:schemeClr val="bg1"/>
                </a:solidFill>
                <a:latin typeface="Arial" panose="020B0604020202020204" pitchFamily="34"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83077" y="3019274"/>
            <a:ext cx="3837717" cy="463797"/>
          </a:xfrm>
        </p:spPr>
        <p:txBody>
          <a:bodyPr/>
          <a:lstStyle>
            <a:lvl1pPr marL="0" indent="0" algn="l">
              <a:spcAft>
                <a:spcPts val="1200"/>
              </a:spcAft>
              <a:buNone/>
              <a:defRPr sz="1600">
                <a:solidFill>
                  <a:schemeClr val="bg1"/>
                </a:solidFill>
                <a:latin typeface="Arial" panose="020B0604020202020204" pitchFamily="34"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9" name="TextBox 8"/>
          <p:cNvSpPr txBox="1"/>
          <p:nvPr userDrawn="1"/>
        </p:nvSpPr>
        <p:spPr>
          <a:xfrm>
            <a:off x="-2793856" y="0"/>
            <a:ext cx="2603356" cy="1438649"/>
          </a:xfrm>
          <a:prstGeom prst="rect">
            <a:avLst/>
          </a:prstGeom>
          <a:solidFill>
            <a:schemeClr val="tx2"/>
          </a:solidFill>
        </p:spPr>
        <p:txBody>
          <a:bodyPr wrap="square" lIns="72000" tIns="72000" rIns="72000" bIns="36000" rtlCol="0">
            <a:spAutoFit/>
          </a:bodyPr>
          <a:lstStyle/>
          <a:p>
            <a:pPr>
              <a:lnSpc>
                <a:spcPct val="85000"/>
              </a:lnSpc>
              <a:spcAft>
                <a:spcPts val="600"/>
              </a:spcAft>
              <a:buClr>
                <a:schemeClr val="accent2"/>
              </a:buClr>
              <a:buSzPct val="70000"/>
            </a:pPr>
            <a:r>
              <a:rPr lang="en-US" sz="1200" b="1" noProof="0" dirty="0">
                <a:solidFill>
                  <a:schemeClr val="bg1"/>
                </a:solidFill>
                <a:latin typeface="Arial" panose="020B0604020202020204" pitchFamily="34" charset="0"/>
              </a:rPr>
              <a:t>DARK THEME X LIGHT THEME</a:t>
            </a:r>
          </a:p>
          <a:p>
            <a:pPr>
              <a:lnSpc>
                <a:spcPct val="85000"/>
              </a:lnSpc>
              <a:spcAft>
                <a:spcPts val="600"/>
              </a:spcAft>
              <a:buClr>
                <a:schemeClr val="accent2"/>
              </a:buClr>
              <a:buSzPct val="70000"/>
            </a:pPr>
            <a:r>
              <a:rPr lang="en-US" sz="1200" noProof="0" dirty="0">
                <a:solidFill>
                  <a:schemeClr val="bg1"/>
                </a:solidFill>
                <a:latin typeface="Arial" panose="020B0604020202020204" pitchFamily="34" charset="0"/>
              </a:rPr>
              <a:t>With one click you can change color theme of the presentation (colors for the background, graphics, text, highlights and other elements).</a:t>
            </a:r>
          </a:p>
          <a:p>
            <a:pPr>
              <a:lnSpc>
                <a:spcPct val="85000"/>
              </a:lnSpc>
              <a:spcAft>
                <a:spcPts val="600"/>
              </a:spcAft>
              <a:buClr>
                <a:schemeClr val="accent2"/>
              </a:buClr>
              <a:buSzPct val="70000"/>
            </a:pPr>
            <a:r>
              <a:rPr lang="en-US" sz="1200" noProof="0" dirty="0">
                <a:solidFill>
                  <a:schemeClr val="bg1"/>
                </a:solidFill>
                <a:latin typeface="Arial" panose="020B0604020202020204" pitchFamily="34" charset="0"/>
              </a:rPr>
              <a:t>Ribbon „EY Templates“ </a:t>
            </a:r>
            <a:r>
              <a:rPr lang="en-US" sz="1200" noProof="0" dirty="0">
                <a:solidFill>
                  <a:schemeClr val="bg1"/>
                </a:solidFill>
                <a:latin typeface="Arial" panose="020B0604020202020204" pitchFamily="34" charset="0"/>
                <a:sym typeface="Wingdings" panose="05000000000000000000" pitchFamily="2" charset="2"/>
              </a:rPr>
              <a:t> Themes</a:t>
            </a:r>
            <a:endParaRPr lang="en-US" sz="1200" noProof="0" dirty="0">
              <a:solidFill>
                <a:schemeClr val="bg1"/>
              </a:solidFill>
              <a:latin typeface="Arial" panose="020B0604020202020204" pitchFamily="34" charset="0"/>
            </a:endParaRPr>
          </a:p>
          <a:p>
            <a:pPr>
              <a:lnSpc>
                <a:spcPct val="85000"/>
              </a:lnSpc>
              <a:spcAft>
                <a:spcPts val="600"/>
              </a:spcAft>
              <a:buClr>
                <a:schemeClr val="accent2"/>
              </a:buClr>
              <a:buSzPct val="70000"/>
            </a:pPr>
            <a:endParaRPr lang="en-US" sz="1200" noProof="0" dirty="0">
              <a:solidFill>
                <a:schemeClr val="bg1"/>
              </a:solidFill>
              <a:latin typeface="Arial" panose="020B0604020202020204" pitchFamily="34" charset="0"/>
            </a:endParaRPr>
          </a:p>
        </p:txBody>
      </p:sp>
      <p:pic>
        <p:nvPicPr>
          <p:cNvPr id="10" name="Picture 9"/>
          <p:cNvPicPr>
            <a:picLocks noChangeAspect="1"/>
          </p:cNvPicPr>
          <p:nvPr userDrawn="1"/>
        </p:nvPicPr>
        <p:blipFill rotWithShape="1">
          <a:blip r:embed="rId3"/>
          <a:srcRect r="77955" b="75999"/>
          <a:stretch/>
        </p:blipFill>
        <p:spPr>
          <a:xfrm>
            <a:off x="-2725666" y="1314450"/>
            <a:ext cx="2350053" cy="1439154"/>
          </a:xfrm>
          <a:prstGeom prst="rect">
            <a:avLst/>
          </a:prstGeom>
        </p:spPr>
      </p:pic>
    </p:spTree>
    <p:extLst>
      <p:ext uri="{BB962C8B-B14F-4D97-AF65-F5344CB8AC3E}">
        <p14:creationId xmlns:p14="http://schemas.microsoft.com/office/powerpoint/2010/main" val="96417857"/>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etter question">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599127" y="605678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grpSp>
      <p:sp>
        <p:nvSpPr>
          <p:cNvPr id="18" name="Title 1"/>
          <p:cNvSpPr>
            <a:spLocks noGrp="1"/>
          </p:cNvSpPr>
          <p:nvPr userDrawn="1">
            <p:ph type="ctrTitle"/>
          </p:nvPr>
        </p:nvSpPr>
        <p:spPr>
          <a:xfrm>
            <a:off x="1033027" y="2326062"/>
            <a:ext cx="4783882" cy="860400"/>
          </a:xfrm>
          <a:prstGeom prst="rect">
            <a:avLst/>
          </a:prstGeom>
        </p:spPr>
        <p:txBody>
          <a:bodyPr/>
          <a:lstStyle>
            <a:lvl1pPr>
              <a:defRPr sz="3000" b="0">
                <a:solidFill>
                  <a:schemeClr val="bg1"/>
                </a:solidFill>
                <a:latin typeface="Arial" panose="020B0604020202020204" pitchFamily="34"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1033219" y="3368062"/>
            <a:ext cx="4808028" cy="645742"/>
          </a:xfrm>
          <a:prstGeom prst="rect">
            <a:avLst/>
          </a:prstGeom>
        </p:spPr>
        <p:txBody>
          <a:bodyPr/>
          <a:lstStyle>
            <a:lvl1pPr marL="0" indent="0" algn="l">
              <a:buNone/>
              <a:defRPr sz="1600">
                <a:solidFill>
                  <a:schemeClr val="bg1"/>
                </a:solidFill>
                <a:latin typeface="Arial" panose="020B0604020202020204" pitchFamily="34"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577513" y="891391"/>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latin typeface="Arial" panose="020B0604020202020204" pitchFamily="34" charset="0"/>
            </a:endParaRPr>
          </a:p>
        </p:txBody>
      </p:sp>
      <p:sp>
        <p:nvSpPr>
          <p:cNvPr id="4" name="Freeform: Shape 3">
            <a:extLst>
              <a:ext uri="{FF2B5EF4-FFF2-40B4-BE49-F238E27FC236}">
                <a16:creationId xmlns:a16="http://schemas.microsoft.com/office/drawing/2014/main" id="{15324C54-B75E-4AC0-90C2-FA558C7716F7}"/>
              </a:ext>
            </a:extLst>
          </p:cNvPr>
          <p:cNvSpPr/>
          <p:nvPr/>
        </p:nvSpPr>
        <p:spPr>
          <a:xfrm>
            <a:off x="577513" y="4189488"/>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Arial" panose="020B0604020202020204" pitchFamily="34" charset="0"/>
            </a:endParaRPr>
          </a:p>
        </p:txBody>
      </p:sp>
      <p:sp>
        <p:nvSpPr>
          <p:cNvPr id="5" name="Freeform: Shape 4">
            <a:extLst>
              <a:ext uri="{FF2B5EF4-FFF2-40B4-BE49-F238E27FC236}">
                <a16:creationId xmlns:a16="http://schemas.microsoft.com/office/drawing/2014/main" id="{CAA95478-C099-485F-AD95-A617656C6C7C}"/>
              </a:ext>
            </a:extLst>
          </p:cNvPr>
          <p:cNvSpPr/>
          <p:nvPr/>
        </p:nvSpPr>
        <p:spPr>
          <a:xfrm>
            <a:off x="862844" y="4189488"/>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Arial" panose="020B0604020202020204" pitchFamily="34" charset="0"/>
            </a:endParaRPr>
          </a:p>
        </p:txBody>
      </p:sp>
      <p:sp>
        <p:nvSpPr>
          <p:cNvPr id="6" name="Freeform: Shape 5">
            <a:extLst>
              <a:ext uri="{FF2B5EF4-FFF2-40B4-BE49-F238E27FC236}">
                <a16:creationId xmlns:a16="http://schemas.microsoft.com/office/drawing/2014/main" id="{D65680A1-86D1-44C2-AA38-0DF5735F1F26}"/>
              </a:ext>
            </a:extLst>
          </p:cNvPr>
          <p:cNvSpPr/>
          <p:nvPr/>
        </p:nvSpPr>
        <p:spPr>
          <a:xfrm>
            <a:off x="1148057" y="4189488"/>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Arial" panose="020B0604020202020204" pitchFamily="34" charset="0"/>
            </a:endParaRPr>
          </a:p>
        </p:txBody>
      </p:sp>
      <p:grpSp>
        <p:nvGrpSpPr>
          <p:cNvPr id="78" name="Group 4">
            <a:extLst>
              <a:ext uri="{FF2B5EF4-FFF2-40B4-BE49-F238E27FC236}">
                <a16:creationId xmlns:a16="http://schemas.microsoft.com/office/drawing/2014/main" id="{4D1D8EA3-1CBC-4724-85B3-0E9ED132704E}"/>
              </a:ext>
            </a:extLst>
          </p:cNvPr>
          <p:cNvGrpSpPr>
            <a:grpSpLocks noChangeAspect="1"/>
          </p:cNvGrpSpPr>
          <p:nvPr userDrawn="1"/>
        </p:nvGrpSpPr>
        <p:grpSpPr bwMode="auto">
          <a:xfrm>
            <a:off x="10364788" y="5233988"/>
            <a:ext cx="1225550" cy="1435100"/>
            <a:chOff x="6529" y="3125"/>
            <a:chExt cx="772" cy="904"/>
          </a:xfrm>
        </p:grpSpPr>
        <p:sp>
          <p:nvSpPr>
            <p:cNvPr id="82" name="Freeform 5">
              <a:extLst>
                <a:ext uri="{FF2B5EF4-FFF2-40B4-BE49-F238E27FC236}">
                  <a16:creationId xmlns:a16="http://schemas.microsoft.com/office/drawing/2014/main" id="{14BD8FB8-C5C8-4CF3-AEE1-2E30582D05D8}"/>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83" name="Freeform 6">
              <a:extLst>
                <a:ext uri="{FF2B5EF4-FFF2-40B4-BE49-F238E27FC236}">
                  <a16:creationId xmlns:a16="http://schemas.microsoft.com/office/drawing/2014/main" id="{EB1B096C-77A9-4533-B25F-4ED3E90158C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etter question_2">
    <p:spTree>
      <p:nvGrpSpPr>
        <p:cNvPr id="1" name=""/>
        <p:cNvGrpSpPr/>
        <p:nvPr/>
      </p:nvGrpSpPr>
      <p:grpSpPr>
        <a:xfrm>
          <a:off x="0" y="0"/>
          <a:ext cx="0" cy="0"/>
          <a:chOff x="0" y="0"/>
          <a:chExt cx="0" cy="0"/>
        </a:xfrm>
      </p:grpSpPr>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1046064" y="2208100"/>
            <a:ext cx="4000436" cy="860400"/>
          </a:xfrm>
          <a:prstGeom prst="rect">
            <a:avLst/>
          </a:prstGeom>
        </p:spPr>
        <p:txBody>
          <a:bodyPr/>
          <a:lstStyle>
            <a:lvl1pPr>
              <a:defRPr sz="3000" b="0">
                <a:solidFill>
                  <a:schemeClr val="bg1"/>
                </a:solidFill>
                <a:latin typeface="Arial" panose="020B0604020202020204" pitchFamily="34"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1046256" y="3250100"/>
            <a:ext cx="4020628" cy="645742"/>
          </a:xfrm>
          <a:prstGeom prst="rect">
            <a:avLst/>
          </a:prstGeom>
        </p:spPr>
        <p:txBody>
          <a:bodyPr/>
          <a:lstStyle>
            <a:lvl1pPr marL="0" indent="0" algn="l">
              <a:buNone/>
              <a:defRPr sz="1600">
                <a:solidFill>
                  <a:schemeClr val="bg1"/>
                </a:solidFill>
                <a:latin typeface="Arial" panose="020B0604020202020204" pitchFamily="34"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590550" y="925829"/>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dirty="0">
                <a:latin typeface="Arial" panose="020B0604020202020204" pitchFamily="34" charset="0"/>
              </a:endParaRPr>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latin typeface="Arial" panose="020B0604020202020204" pitchFamily="34" charset="0"/>
              </a:endParaRPr>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latin typeface="Arial" panose="020B0604020202020204" pitchFamily="34" charset="0"/>
              </a:endParaRPr>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latin typeface="Arial" panose="020B0604020202020204" pitchFamily="34" charset="0"/>
              </a:endParaRPr>
            </a:p>
          </p:txBody>
        </p:sp>
      </p:grpSp>
      <p:grpSp>
        <p:nvGrpSpPr>
          <p:cNvPr id="88" name="Group 87">
            <a:extLst>
              <a:ext uri="{FF2B5EF4-FFF2-40B4-BE49-F238E27FC236}">
                <a16:creationId xmlns:a16="http://schemas.microsoft.com/office/drawing/2014/main" id="{5342E118-6F1D-4C46-956E-4CCCBCAA7952}"/>
              </a:ext>
            </a:extLst>
          </p:cNvPr>
          <p:cNvGrpSpPr/>
          <p:nvPr userDrawn="1"/>
        </p:nvGrpSpPr>
        <p:grpSpPr>
          <a:xfrm>
            <a:off x="599127" y="6056782"/>
            <a:ext cx="3878023" cy="570195"/>
            <a:chOff x="498115" y="5951018"/>
            <a:chExt cx="3878023" cy="570195"/>
          </a:xfrm>
        </p:grpSpPr>
        <p:sp>
          <p:nvSpPr>
            <p:cNvPr id="89" name="Rectangle 88">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90"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91"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92"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93"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94"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95"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96"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97"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98"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99"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00"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01"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02"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03"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04"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05"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06"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07"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08"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09"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10"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11"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12"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13"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14"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15"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16"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17"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18"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19"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20"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21"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22"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23"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24"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25"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26"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27"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28"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29"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30"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31"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32"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33"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34"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35"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36"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37"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38"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39"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40"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41"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42"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43"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44"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45"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46"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47"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48"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49"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50"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51"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52"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53"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54"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grpSp>
      <p:grpSp>
        <p:nvGrpSpPr>
          <p:cNvPr id="82" name="Group 4">
            <a:extLst>
              <a:ext uri="{FF2B5EF4-FFF2-40B4-BE49-F238E27FC236}">
                <a16:creationId xmlns:a16="http://schemas.microsoft.com/office/drawing/2014/main" id="{ADBBAFAC-EFC8-406D-9239-E6171045AE02}"/>
              </a:ext>
            </a:extLst>
          </p:cNvPr>
          <p:cNvGrpSpPr>
            <a:grpSpLocks noChangeAspect="1"/>
          </p:cNvGrpSpPr>
          <p:nvPr userDrawn="1"/>
        </p:nvGrpSpPr>
        <p:grpSpPr bwMode="auto">
          <a:xfrm>
            <a:off x="10364788" y="5237163"/>
            <a:ext cx="1225550" cy="1435100"/>
            <a:chOff x="6529" y="3125"/>
            <a:chExt cx="772" cy="904"/>
          </a:xfrm>
        </p:grpSpPr>
        <p:sp>
          <p:nvSpPr>
            <p:cNvPr id="83" name="Freeform 5">
              <a:extLst>
                <a:ext uri="{FF2B5EF4-FFF2-40B4-BE49-F238E27FC236}">
                  <a16:creationId xmlns:a16="http://schemas.microsoft.com/office/drawing/2014/main" id="{F0428361-A7ED-49BF-907E-0F69467BD73E}"/>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84" name="Freeform 6">
              <a:extLst>
                <a:ext uri="{FF2B5EF4-FFF2-40B4-BE49-F238E27FC236}">
                  <a16:creationId xmlns:a16="http://schemas.microsoft.com/office/drawing/2014/main" id="{66E882DC-4558-48FA-8930-355A79C326CC}"/>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etter question with picture">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44" b="5020"/>
          <a:stretch/>
        </p:blipFill>
        <p:spPr>
          <a:xfrm>
            <a:off x="0" y="0"/>
            <a:ext cx="1219835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9713" y="946151"/>
            <a:ext cx="4848024" cy="3933825"/>
          </a:xfrm>
          <a:prstGeom prst="rect">
            <a:avLst/>
          </a:prstGeom>
        </p:spPr>
      </p:pic>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bwMode="white">
          <a:xfrm>
            <a:off x="1065227" y="2234904"/>
            <a:ext cx="4000436" cy="860400"/>
          </a:xfrm>
          <a:prstGeom prst="rect">
            <a:avLst/>
          </a:prstGeom>
        </p:spPr>
        <p:txBody>
          <a:bodyPr/>
          <a:lstStyle>
            <a:lvl1pPr>
              <a:defRPr sz="3000" b="0">
                <a:solidFill>
                  <a:schemeClr val="tx1"/>
                </a:solidFill>
                <a:latin typeface="Arial" panose="020B0604020202020204" pitchFamily="34"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bwMode="white">
          <a:xfrm>
            <a:off x="1065419" y="3276904"/>
            <a:ext cx="4020628" cy="645742"/>
          </a:xfrm>
          <a:prstGeom prst="rect">
            <a:avLst/>
          </a:prstGeom>
        </p:spPr>
        <p:txBody>
          <a:bodyPr/>
          <a:lstStyle>
            <a:lvl1pPr marL="0" indent="0" algn="l">
              <a:buNone/>
              <a:defRPr sz="1600">
                <a:solidFill>
                  <a:schemeClr val="tx1"/>
                </a:solidFill>
                <a:latin typeface="Arial" panose="020B0604020202020204" pitchFamily="34"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214" name="Group 213">
            <a:extLst>
              <a:ext uri="{FF2B5EF4-FFF2-40B4-BE49-F238E27FC236}">
                <a16:creationId xmlns:a16="http://schemas.microsoft.com/office/drawing/2014/main" id="{5342E118-6F1D-4C46-956E-4CCCBCAA7952}"/>
              </a:ext>
            </a:extLst>
          </p:cNvPr>
          <p:cNvGrpSpPr/>
          <p:nvPr userDrawn="1"/>
        </p:nvGrpSpPr>
        <p:grpSpPr>
          <a:xfrm>
            <a:off x="609713" y="6044643"/>
            <a:ext cx="3878023" cy="570195"/>
            <a:chOff x="498115" y="5951018"/>
            <a:chExt cx="3878023" cy="570195"/>
          </a:xfrm>
        </p:grpSpPr>
        <p:sp>
          <p:nvSpPr>
            <p:cNvPr id="215" name="Rectangle 214">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2E2E38"/>
                </a:solidFill>
                <a:effectLst/>
                <a:uLnTx/>
                <a:uFillTx/>
                <a:latin typeface="Arial" panose="020B0604020202020204" pitchFamily="34" charset="0"/>
              </a:endParaRPr>
            </a:p>
          </p:txBody>
        </p:sp>
        <p:sp>
          <p:nvSpPr>
            <p:cNvPr id="216"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2E2E38"/>
                </a:solidFill>
                <a:effectLst/>
                <a:uLnTx/>
                <a:uFillTx/>
                <a:latin typeface="Arial" panose="020B0604020202020204" pitchFamily="34" charset="0"/>
              </a:endParaRPr>
            </a:p>
          </p:txBody>
        </p:sp>
        <p:sp>
          <p:nvSpPr>
            <p:cNvPr id="217"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2E2E38"/>
                </a:solidFill>
                <a:effectLst/>
                <a:uLnTx/>
                <a:uFillTx/>
                <a:latin typeface="Arial" panose="020B0604020202020204" pitchFamily="34" charset="0"/>
              </a:endParaRPr>
            </a:p>
          </p:txBody>
        </p:sp>
        <p:sp>
          <p:nvSpPr>
            <p:cNvPr id="218"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19"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20"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21"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22"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23"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24"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25"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26"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27"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28"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29"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30"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31"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32"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33"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34"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35"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36"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37"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38"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39"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40"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41"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42"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43"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44"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45"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46"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47"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48"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49"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50"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51"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52"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53"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54"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55"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56"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57"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58"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59"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60"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61"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62"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65"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66"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67"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68"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69"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70"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71"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72"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73"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74"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75"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76"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77"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78"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79"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80"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81"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82"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endParaRPr>
            </a:p>
          </p:txBody>
        </p:sp>
      </p:grpSp>
      <p:grpSp>
        <p:nvGrpSpPr>
          <p:cNvPr id="79" name="Group 4">
            <a:extLst>
              <a:ext uri="{FF2B5EF4-FFF2-40B4-BE49-F238E27FC236}">
                <a16:creationId xmlns:a16="http://schemas.microsoft.com/office/drawing/2014/main" id="{306D2B51-C994-490B-B122-E8E4D67B09C7}"/>
              </a:ext>
            </a:extLst>
          </p:cNvPr>
          <p:cNvGrpSpPr>
            <a:grpSpLocks noChangeAspect="1"/>
          </p:cNvGrpSpPr>
          <p:nvPr userDrawn="1"/>
        </p:nvGrpSpPr>
        <p:grpSpPr bwMode="auto">
          <a:xfrm>
            <a:off x="10364788" y="5233988"/>
            <a:ext cx="1225550" cy="1435100"/>
            <a:chOff x="6529" y="3125"/>
            <a:chExt cx="772" cy="904"/>
          </a:xfrm>
        </p:grpSpPr>
        <p:sp>
          <p:nvSpPr>
            <p:cNvPr id="80" name="Freeform 5">
              <a:extLst>
                <a:ext uri="{FF2B5EF4-FFF2-40B4-BE49-F238E27FC236}">
                  <a16:creationId xmlns:a16="http://schemas.microsoft.com/office/drawing/2014/main" id="{0FA63D7A-C2BE-4AC6-B729-0C5A51D7AFC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2E2E38"/>
                </a:solidFill>
                <a:effectLst/>
                <a:uLnTx/>
                <a:uFillTx/>
                <a:latin typeface="Arial" panose="020B0604020202020204" pitchFamily="34" charset="0"/>
              </a:endParaRPr>
            </a:p>
          </p:txBody>
        </p:sp>
        <p:sp>
          <p:nvSpPr>
            <p:cNvPr id="81" name="Freeform 6">
              <a:extLst>
                <a:ext uri="{FF2B5EF4-FFF2-40B4-BE49-F238E27FC236}">
                  <a16:creationId xmlns:a16="http://schemas.microsoft.com/office/drawing/2014/main" id="{EF8CE585-0EDE-4681-94B4-2EF7794F98A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2E2E38"/>
                </a:solidFill>
                <a:effectLst/>
                <a:uLnTx/>
                <a:uFillTx/>
                <a:latin typeface="Arial" panose="020B0604020202020204" pitchFamily="34" charset="0"/>
              </a:endParaRPr>
            </a:p>
          </p:txBody>
        </p:sp>
      </p:grpSp>
    </p:spTree>
    <p:extLst>
      <p:ext uri="{BB962C8B-B14F-4D97-AF65-F5344CB8AC3E}">
        <p14:creationId xmlns:p14="http://schemas.microsoft.com/office/powerpoint/2010/main" val="358066668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ndard slide -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Arial" panose="020B0604020202020204" pitchFamily="34" charset="0"/>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5027930"/>
          </a:xfrm>
          <a:prstGeom prst="rect">
            <a:avLst/>
          </a:prstGeom>
        </p:spPr>
        <p:txBody>
          <a:bodyPr vert="horz" lIns="0" tIns="0" rIns="0" bIns="0" rtlCol="0" anchor="t" anchorCtr="0">
            <a:noAutofit/>
          </a:bodyPr>
          <a:lstStyle>
            <a:lvl1pPr marL="356616" indent="-356616">
              <a:buClr>
                <a:schemeClr val="tx2"/>
              </a:buClr>
              <a:buSzPct val="80000"/>
              <a:buFont typeface="Arial" panose="020B0604020202020204" pitchFamily="34" charset="0"/>
              <a:buChar char="►"/>
              <a:defRPr/>
            </a:lvl1pPr>
            <a:lvl2pPr marL="713232" indent="-356616">
              <a:buClr>
                <a:schemeClr val="tx2"/>
              </a:buClr>
              <a:buSzPct val="80000"/>
              <a:buFont typeface="Arial" panose="020B0604020202020204" pitchFamily="34" charset="0"/>
              <a:buChar char="►"/>
              <a:defRPr/>
            </a:lvl2pPr>
            <a:lvl3pPr marL="1069848" indent="-356616">
              <a:buClr>
                <a:schemeClr val="tx2"/>
              </a:buClr>
              <a:buSzPct val="80000"/>
              <a:buFont typeface="Arial" panose="020B0604020202020204" pitchFamily="34" charset="0"/>
              <a:buChar char="►"/>
              <a:defRPr/>
            </a:lvl3pPr>
            <a:lvl4pPr marL="1426464" indent="-356616">
              <a:buClr>
                <a:schemeClr val="tx2"/>
              </a:buClr>
              <a:buSzPct val="80000"/>
              <a:buFont typeface="Arial" panose="020B0604020202020204" pitchFamily="34" charset="0"/>
              <a:buChar char="►"/>
              <a:defRPr/>
            </a:lvl4pPr>
            <a:lvl5pPr marL="1783080" indent="-356616">
              <a:buClr>
                <a:schemeClr val="tx2"/>
              </a:buClr>
              <a:buSzPct val="8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0"/>
          </p:nvPr>
        </p:nvSpPr>
        <p:spPr/>
        <p:txBody>
          <a:bodyPr/>
          <a:lstStyle/>
          <a:p>
            <a:r>
              <a:rPr lang="en-IN"/>
              <a:t>Presentation title</a:t>
            </a:r>
            <a:endParaRPr lang="en-IN" dirty="0"/>
          </a:p>
        </p:txBody>
      </p:sp>
    </p:spTree>
    <p:extLst>
      <p:ext uri="{BB962C8B-B14F-4D97-AF65-F5344CB8AC3E}">
        <p14:creationId xmlns:p14="http://schemas.microsoft.com/office/powerpoint/2010/main" val="2783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10980000" cy="502793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Arial" panose="020B0604020202020204" pitchFamily="34" charset="0"/>
            </a:endParaRPr>
          </a:p>
        </p:txBody>
      </p:sp>
      <p:sp>
        <p:nvSpPr>
          <p:cNvPr id="7" name="Footer Placeholder 6"/>
          <p:cNvSpPr>
            <a:spLocks noGrp="1"/>
          </p:cNvSpPr>
          <p:nvPr>
            <p:ph type="ftr" sz="quarter" idx="10"/>
          </p:nvPr>
        </p:nvSpPr>
        <p:spPr/>
        <p:txBody>
          <a:bodyPr/>
          <a:lstStyle/>
          <a:p>
            <a:r>
              <a:rPr lang="en-IN"/>
              <a:t>Presentation title</a:t>
            </a:r>
            <a:endParaRPr lang="en-IN" dirty="0"/>
          </a:p>
        </p:txBody>
      </p:sp>
    </p:spTree>
    <p:extLst>
      <p:ext uri="{BB962C8B-B14F-4D97-AF65-F5344CB8AC3E}">
        <p14:creationId xmlns:p14="http://schemas.microsoft.com/office/powerpoint/2010/main" val="646078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Arial" panose="020B0604020202020204" pitchFamily="34" charset="0"/>
            </a:endParaRPr>
          </a:p>
        </p:txBody>
      </p:sp>
      <p:sp>
        <p:nvSpPr>
          <p:cNvPr id="6" name="Footer Placeholder 5"/>
          <p:cNvSpPr>
            <a:spLocks noGrp="1"/>
          </p:cNvSpPr>
          <p:nvPr>
            <p:ph type="ftr" sz="quarter" idx="10"/>
          </p:nvPr>
        </p:nvSpPr>
        <p:spPr/>
        <p:txBody>
          <a:bodyPr/>
          <a:lstStyle/>
          <a:p>
            <a:r>
              <a:rPr lang="en-IN"/>
              <a:t>Presentation title</a:t>
            </a:r>
            <a:endParaRPr lang="en-IN" dirty="0"/>
          </a:p>
        </p:txBody>
      </p:sp>
    </p:spTree>
    <p:extLst>
      <p:ext uri="{BB962C8B-B14F-4D97-AF65-F5344CB8AC3E}">
        <p14:creationId xmlns:p14="http://schemas.microsoft.com/office/powerpoint/2010/main" val="3545704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 picture on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21690"/>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Arial" panose="020B0604020202020204" pitchFamily="34" charset="0"/>
            </a:endParaRPr>
          </a:p>
        </p:txBody>
      </p:sp>
      <p:sp>
        <p:nvSpPr>
          <p:cNvPr id="8" name="Footer Placeholder 7"/>
          <p:cNvSpPr>
            <a:spLocks noGrp="1"/>
          </p:cNvSpPr>
          <p:nvPr>
            <p:ph type="ftr" sz="quarter" idx="14"/>
          </p:nvPr>
        </p:nvSpPr>
        <p:spPr/>
        <p:txBody>
          <a:bodyPr/>
          <a:lstStyle/>
          <a:p>
            <a:r>
              <a:rPr lang="en-IN"/>
              <a:t>Presentation title</a:t>
            </a:r>
            <a:endParaRPr lang="en-IN" dirty="0"/>
          </a:p>
        </p:txBody>
      </p:sp>
    </p:spTree>
    <p:extLst>
      <p:ext uri="{BB962C8B-B14F-4D97-AF65-F5344CB8AC3E}">
        <p14:creationId xmlns:p14="http://schemas.microsoft.com/office/powerpoint/2010/main" val="14500132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 - picture on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Arial" panose="020B0604020202020204" pitchFamily="34" charset="0"/>
            </a:endParaRPr>
          </a:p>
        </p:txBody>
      </p:sp>
      <p:sp>
        <p:nvSpPr>
          <p:cNvPr id="8" name="Footer Placeholder 7"/>
          <p:cNvSpPr>
            <a:spLocks noGrp="1"/>
          </p:cNvSpPr>
          <p:nvPr>
            <p:ph type="ftr" sz="quarter" idx="13"/>
          </p:nvPr>
        </p:nvSpPr>
        <p:spPr/>
        <p:txBody>
          <a:bodyPr/>
          <a:lstStyle/>
          <a:p>
            <a:r>
              <a:rPr lang="en-IN"/>
              <a:t>Presentation title</a:t>
            </a:r>
            <a:endParaRPr lang="en-IN" dirty="0"/>
          </a:p>
        </p:txBody>
      </p:sp>
    </p:spTree>
    <p:extLst>
      <p:ext uri="{BB962C8B-B14F-4D97-AF65-F5344CB8AC3E}">
        <p14:creationId xmlns:p14="http://schemas.microsoft.com/office/powerpoint/2010/main" val="271089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etter question">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609713" y="6044643"/>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grpSp>
      <p:sp>
        <p:nvSpPr>
          <p:cNvPr id="18" name="Title 1"/>
          <p:cNvSpPr>
            <a:spLocks noGrp="1"/>
          </p:cNvSpPr>
          <p:nvPr userDrawn="1">
            <p:ph type="ctrTitle"/>
          </p:nvPr>
        </p:nvSpPr>
        <p:spPr>
          <a:xfrm>
            <a:off x="1046064" y="2360065"/>
            <a:ext cx="4783882" cy="860400"/>
          </a:xfrm>
          <a:prstGeom prst="rect">
            <a:avLst/>
          </a:prstGeom>
        </p:spPr>
        <p:txBody>
          <a:bodyPr/>
          <a:lstStyle>
            <a:lvl1pPr>
              <a:defRPr sz="3000" b="0">
                <a:solidFill>
                  <a:schemeClr val="bg1"/>
                </a:solidFill>
                <a:latin typeface="Arial" panose="020B0604020202020204" pitchFamily="34" charset="0"/>
                <a:cs typeface="Arial" pitchFamily="34" charset="0"/>
              </a:defRPr>
            </a:lvl1pPr>
          </a:lstStyle>
          <a:p>
            <a:r>
              <a:rPr lang="en-US"/>
              <a:t>Click to edit Master title style</a:t>
            </a:r>
            <a:endParaRPr lang="en-GB" dirty="0"/>
          </a:p>
        </p:txBody>
      </p:sp>
      <p:sp>
        <p:nvSpPr>
          <p:cNvPr id="19" name="Subtitle 2"/>
          <p:cNvSpPr>
            <a:spLocks noGrp="1"/>
          </p:cNvSpPr>
          <p:nvPr userDrawn="1">
            <p:ph type="subTitle" idx="1"/>
          </p:nvPr>
        </p:nvSpPr>
        <p:spPr>
          <a:xfrm>
            <a:off x="1046256" y="3402065"/>
            <a:ext cx="4808028" cy="645742"/>
          </a:xfrm>
          <a:prstGeom prst="rect">
            <a:avLst/>
          </a:prstGeom>
        </p:spPr>
        <p:txBody>
          <a:bodyPr/>
          <a:lstStyle>
            <a:lvl1pPr marL="0" indent="0" algn="l">
              <a:buNone/>
              <a:defRPr sz="1600">
                <a:solidFill>
                  <a:schemeClr val="bg1"/>
                </a:solidFill>
                <a:latin typeface="Arial" panose="020B0604020202020204" pitchFamily="34"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590550" y="925394"/>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latin typeface="Arial" panose="020B0604020202020204" pitchFamily="34" charset="0"/>
            </a:endParaRPr>
          </a:p>
        </p:txBody>
      </p:sp>
      <p:sp>
        <p:nvSpPr>
          <p:cNvPr id="4" name="Freeform: Shape 3">
            <a:extLst>
              <a:ext uri="{FF2B5EF4-FFF2-40B4-BE49-F238E27FC236}">
                <a16:creationId xmlns:a16="http://schemas.microsoft.com/office/drawing/2014/main" id="{15324C54-B75E-4AC0-90C2-FA558C7716F7}"/>
              </a:ext>
            </a:extLst>
          </p:cNvPr>
          <p:cNvSpPr/>
          <p:nvPr/>
        </p:nvSpPr>
        <p:spPr>
          <a:xfrm>
            <a:off x="590550" y="4223491"/>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Arial" panose="020B0604020202020204" pitchFamily="34" charset="0"/>
            </a:endParaRPr>
          </a:p>
        </p:txBody>
      </p:sp>
      <p:sp>
        <p:nvSpPr>
          <p:cNvPr id="5" name="Freeform: Shape 4">
            <a:extLst>
              <a:ext uri="{FF2B5EF4-FFF2-40B4-BE49-F238E27FC236}">
                <a16:creationId xmlns:a16="http://schemas.microsoft.com/office/drawing/2014/main" id="{CAA95478-C099-485F-AD95-A617656C6C7C}"/>
              </a:ext>
            </a:extLst>
          </p:cNvPr>
          <p:cNvSpPr/>
          <p:nvPr/>
        </p:nvSpPr>
        <p:spPr>
          <a:xfrm>
            <a:off x="875881" y="4223491"/>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Arial" panose="020B0604020202020204" pitchFamily="34" charset="0"/>
            </a:endParaRPr>
          </a:p>
        </p:txBody>
      </p:sp>
      <p:sp>
        <p:nvSpPr>
          <p:cNvPr id="6" name="Freeform: Shape 5">
            <a:extLst>
              <a:ext uri="{FF2B5EF4-FFF2-40B4-BE49-F238E27FC236}">
                <a16:creationId xmlns:a16="http://schemas.microsoft.com/office/drawing/2014/main" id="{D65680A1-86D1-44C2-AA38-0DF5735F1F26}"/>
              </a:ext>
            </a:extLst>
          </p:cNvPr>
          <p:cNvSpPr/>
          <p:nvPr/>
        </p:nvSpPr>
        <p:spPr>
          <a:xfrm>
            <a:off x="1161094" y="4223491"/>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Arial" panose="020B0604020202020204" pitchFamily="34" charset="0"/>
            </a:endParaRPr>
          </a:p>
        </p:txBody>
      </p:sp>
      <p:grpSp>
        <p:nvGrpSpPr>
          <p:cNvPr id="78" name="Group 4">
            <a:extLst>
              <a:ext uri="{FF2B5EF4-FFF2-40B4-BE49-F238E27FC236}">
                <a16:creationId xmlns:a16="http://schemas.microsoft.com/office/drawing/2014/main" id="{7026C100-C6C3-4BBC-8889-DF3C308D25E2}"/>
              </a:ext>
            </a:extLst>
          </p:cNvPr>
          <p:cNvGrpSpPr>
            <a:grpSpLocks noChangeAspect="1"/>
          </p:cNvGrpSpPr>
          <p:nvPr userDrawn="1"/>
        </p:nvGrpSpPr>
        <p:grpSpPr bwMode="auto">
          <a:xfrm>
            <a:off x="10364788" y="5237163"/>
            <a:ext cx="1225550" cy="1435100"/>
            <a:chOff x="6529" y="3125"/>
            <a:chExt cx="772" cy="904"/>
          </a:xfrm>
        </p:grpSpPr>
        <p:sp>
          <p:nvSpPr>
            <p:cNvPr id="79" name="Freeform 5">
              <a:extLst>
                <a:ext uri="{FF2B5EF4-FFF2-40B4-BE49-F238E27FC236}">
                  <a16:creationId xmlns:a16="http://schemas.microsoft.com/office/drawing/2014/main" id="{5DAB704E-A744-4FFB-B1AC-89E6622FA2B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80" name="Freeform 6">
              <a:extLst>
                <a:ext uri="{FF2B5EF4-FFF2-40B4-BE49-F238E27FC236}">
                  <a16:creationId xmlns:a16="http://schemas.microsoft.com/office/drawing/2014/main" id="{7E6F8A41-2269-49CE-97FC-7AB15AFED431}"/>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8"/>
            <a:ext cx="5387605" cy="5027931"/>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8"/>
            <a:ext cx="5387605" cy="5027931"/>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Arial" panose="020B0604020202020204" pitchFamily="34" charset="0"/>
            </a:endParaRPr>
          </a:p>
        </p:txBody>
      </p:sp>
      <p:sp>
        <p:nvSpPr>
          <p:cNvPr id="8" name="Footer Placeholder 7"/>
          <p:cNvSpPr>
            <a:spLocks noGrp="1"/>
          </p:cNvSpPr>
          <p:nvPr>
            <p:ph type="ftr" sz="quarter" idx="10"/>
          </p:nvPr>
        </p:nvSpPr>
        <p:spPr/>
        <p:txBody>
          <a:bodyPr/>
          <a:lstStyle/>
          <a:p>
            <a:r>
              <a:rPr lang="en-IN"/>
              <a:t>Presentation title</a:t>
            </a:r>
            <a:endParaRPr lang="en-IN" dirty="0"/>
          </a:p>
        </p:txBody>
      </p:sp>
    </p:spTree>
    <p:extLst>
      <p:ext uri="{BB962C8B-B14F-4D97-AF65-F5344CB8AC3E}">
        <p14:creationId xmlns:p14="http://schemas.microsoft.com/office/powerpoint/2010/main" val="3954644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9641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9641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Arial" panose="020B0604020202020204" pitchFamily="34" charset="0"/>
            </a:endParaRPr>
          </a:p>
        </p:txBody>
      </p:sp>
      <p:sp>
        <p:nvSpPr>
          <p:cNvPr id="8" name="Footer Placeholder 7"/>
          <p:cNvSpPr>
            <a:spLocks noGrp="1"/>
          </p:cNvSpPr>
          <p:nvPr>
            <p:ph type="ftr" sz="quarter" idx="14"/>
          </p:nvPr>
        </p:nvSpPr>
        <p:spPr/>
        <p:txBody>
          <a:bodyPr/>
          <a:lstStyle/>
          <a:p>
            <a:r>
              <a:rPr lang="en-IN"/>
              <a:t>Presentation title</a:t>
            </a:r>
            <a:endParaRPr lang="en-IN" dirty="0"/>
          </a:p>
        </p:txBody>
      </p:sp>
    </p:spTree>
    <p:extLst>
      <p:ext uri="{BB962C8B-B14F-4D97-AF65-F5344CB8AC3E}">
        <p14:creationId xmlns:p14="http://schemas.microsoft.com/office/powerpoint/2010/main" val="5966410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Arial" panose="020B0604020202020204" pitchFamily="34" charset="0"/>
            </a:endParaRPr>
          </a:p>
        </p:txBody>
      </p:sp>
      <p:sp>
        <p:nvSpPr>
          <p:cNvPr id="7" name="Footer Placeholder 6"/>
          <p:cNvSpPr>
            <a:spLocks noGrp="1"/>
          </p:cNvSpPr>
          <p:nvPr>
            <p:ph type="ftr" sz="quarter" idx="19"/>
          </p:nvPr>
        </p:nvSpPr>
        <p:spPr/>
        <p:txBody>
          <a:bodyPr/>
          <a:lstStyle/>
          <a:p>
            <a:r>
              <a:rPr lang="en-IN"/>
              <a:t>Presentation title</a:t>
            </a:r>
            <a:endParaRPr lang="en-IN" dirty="0"/>
          </a:p>
        </p:txBody>
      </p:sp>
    </p:spTree>
    <p:extLst>
      <p:ext uri="{BB962C8B-B14F-4D97-AF65-F5344CB8AC3E}">
        <p14:creationId xmlns:p14="http://schemas.microsoft.com/office/powerpoint/2010/main" val="25254414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s slide - centre">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Arial" panose="020B0604020202020204" pitchFamily="34" charset="0"/>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Arial" panose="020B0604020202020204" pitchFamily="34" charset="0"/>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
        <p:nvSpPr>
          <p:cNvPr id="2" name="Footer Placeholder 1"/>
          <p:cNvSpPr>
            <a:spLocks noGrp="1"/>
          </p:cNvSpPr>
          <p:nvPr>
            <p:ph type="ftr" sz="quarter" idx="13"/>
          </p:nvPr>
        </p:nvSpPr>
        <p:spPr/>
        <p:txBody>
          <a:bodyPr/>
          <a:lstStyle/>
          <a:p>
            <a:r>
              <a:rPr lang="en-IN"/>
              <a:t>Presentation title</a:t>
            </a:r>
            <a:endParaRPr lang="en-IN" dirty="0"/>
          </a:p>
        </p:txBody>
      </p:sp>
    </p:spTree>
    <p:extLst>
      <p:ext uri="{BB962C8B-B14F-4D97-AF65-F5344CB8AC3E}">
        <p14:creationId xmlns:p14="http://schemas.microsoft.com/office/powerpoint/2010/main" val="30489916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s slide - left sid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607702" y="2517622"/>
            <a:ext cx="5292000" cy="1800000"/>
          </a:xfrm>
        </p:spPr>
        <p:txBody>
          <a:bodyPr lIns="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607702" y="4642068"/>
            <a:ext cx="5292000" cy="316838"/>
          </a:xfrm>
        </p:spPr>
        <p:txBody>
          <a:bodyPr lIns="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Arial" panose="020B0604020202020204" pitchFamily="34"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607702" y="4980745"/>
            <a:ext cx="5292000" cy="316838"/>
          </a:xfrm>
        </p:spPr>
        <p:txBody>
          <a:bodyPr lIns="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Arial" panose="020B0604020202020204" pitchFamily="34"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
        <p:nvSpPr>
          <p:cNvPr id="2" name="Footer Placeholder 1"/>
          <p:cNvSpPr>
            <a:spLocks noGrp="1"/>
          </p:cNvSpPr>
          <p:nvPr>
            <p:ph type="ftr" sz="quarter" idx="13"/>
          </p:nvPr>
        </p:nvSpPr>
        <p:spPr/>
        <p:txBody>
          <a:bodyPr/>
          <a:lstStyle/>
          <a:p>
            <a:r>
              <a:rPr lang="en-IN"/>
              <a:t>Presentation title</a:t>
            </a:r>
            <a:endParaRPr lang="en-IN" dirty="0"/>
          </a:p>
        </p:txBody>
      </p:sp>
    </p:spTree>
    <p:extLst>
      <p:ext uri="{BB962C8B-B14F-4D97-AF65-F5344CB8AC3E}">
        <p14:creationId xmlns:p14="http://schemas.microsoft.com/office/powerpoint/2010/main" val="42217372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6" name="Footer Placeholder 5"/>
          <p:cNvSpPr>
            <a:spLocks noGrp="1"/>
          </p:cNvSpPr>
          <p:nvPr>
            <p:ph type="ftr" sz="quarter" idx="11"/>
          </p:nvPr>
        </p:nvSpPr>
        <p:spPr/>
        <p:txBody>
          <a:bodyPr/>
          <a:lstStyle/>
          <a:p>
            <a:r>
              <a:rPr lang="en-IN"/>
              <a:t>Presentation title</a:t>
            </a:r>
            <a:endParaRPr lang="en-IN" dirty="0"/>
          </a:p>
        </p:txBody>
      </p:sp>
    </p:spTree>
    <p:extLst>
      <p:ext uri="{BB962C8B-B14F-4D97-AF65-F5344CB8AC3E}">
        <p14:creationId xmlns:p14="http://schemas.microsoft.com/office/powerpoint/2010/main" val="31921570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Slide with pictur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590550"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590550" y="3840384"/>
            <a:ext cx="4537959" cy="1055708"/>
          </a:xfrm>
        </p:spPr>
        <p:txBody>
          <a:bodyPr/>
          <a:lstStyle>
            <a:lvl1pPr marL="0" indent="0">
              <a:buNone/>
              <a:defRPr sz="1600"/>
            </a:lvl1pPr>
          </a:lstStyle>
          <a:p>
            <a:pPr lvl="0"/>
            <a:r>
              <a:rPr lang="en-IN" dirty="0"/>
              <a:t>text</a:t>
            </a:r>
          </a:p>
        </p:txBody>
      </p:sp>
      <p:sp>
        <p:nvSpPr>
          <p:cNvPr id="6" name="Footer Placeholder 5"/>
          <p:cNvSpPr>
            <a:spLocks noGrp="1"/>
          </p:cNvSpPr>
          <p:nvPr>
            <p:ph type="ftr" sz="quarter" idx="13"/>
          </p:nvPr>
        </p:nvSpPr>
        <p:spPr/>
        <p:txBody>
          <a:bodyPr/>
          <a:lstStyle/>
          <a:p>
            <a:r>
              <a:rPr lang="en-IN"/>
              <a:t>Presentation title</a:t>
            </a:r>
            <a:endParaRPr lang="en-IN" dirty="0"/>
          </a:p>
        </p:txBody>
      </p:sp>
    </p:spTree>
    <p:extLst>
      <p:ext uri="{BB962C8B-B14F-4D97-AF65-F5344CB8AC3E}">
        <p14:creationId xmlns:p14="http://schemas.microsoft.com/office/powerpoint/2010/main" val="16786273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 Chapter slide">
    <p:spTree>
      <p:nvGrpSpPr>
        <p:cNvPr id="1" name=""/>
        <p:cNvGrpSpPr/>
        <p:nvPr/>
      </p:nvGrpSpPr>
      <p:grpSpPr>
        <a:xfrm>
          <a:off x="0" y="0"/>
          <a:ext cx="0" cy="0"/>
          <a:chOff x="0" y="0"/>
          <a:chExt cx="0" cy="0"/>
        </a:xfrm>
      </p:grpSpPr>
      <p:sp>
        <p:nvSpPr>
          <p:cNvPr id="5" name="Freeform 6"/>
          <p:cNvSpPr>
            <a:spLocks/>
          </p:cNvSpPr>
          <p:nvPr userDrawn="1"/>
        </p:nvSpPr>
        <p:spPr bwMode="gray">
          <a:xfrm>
            <a:off x="0" y="-1"/>
            <a:ext cx="60991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rgbClr val="FFE600"/>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latin typeface="Arial" panose="020B0604020202020204" pitchFamily="34" charset="0"/>
            </a:endParaRPr>
          </a:p>
        </p:txBody>
      </p:sp>
      <p:sp>
        <p:nvSpPr>
          <p:cNvPr id="8" name="Text Placeholder 7"/>
          <p:cNvSpPr>
            <a:spLocks noGrp="1"/>
          </p:cNvSpPr>
          <p:nvPr>
            <p:ph type="body" sz="quarter" idx="13"/>
          </p:nvPr>
        </p:nvSpPr>
        <p:spPr>
          <a:xfrm>
            <a:off x="605963" y="908050"/>
            <a:ext cx="4703762" cy="1624012"/>
          </a:xfrm>
        </p:spPr>
        <p:txBody>
          <a:bodyPr/>
          <a:lstStyle>
            <a:lvl1pPr marL="0" indent="0">
              <a:buNone/>
              <a:defRPr sz="3000"/>
            </a:lvl1pPr>
          </a:lstStyle>
          <a:p>
            <a:pPr lvl="0"/>
            <a:r>
              <a:rPr lang="en-US" dirty="0"/>
              <a:t>Click to edit Master text styles</a:t>
            </a:r>
          </a:p>
        </p:txBody>
      </p:sp>
      <p:sp>
        <p:nvSpPr>
          <p:cNvPr id="9" name="Footer Placeholder 8"/>
          <p:cNvSpPr>
            <a:spLocks noGrp="1"/>
          </p:cNvSpPr>
          <p:nvPr>
            <p:ph type="ftr" sz="quarter" idx="14"/>
          </p:nvPr>
        </p:nvSpPr>
        <p:spPr/>
        <p:txBody>
          <a:bodyPr/>
          <a:lstStyle/>
          <a:p>
            <a:r>
              <a:rPr lang="en-IN"/>
              <a:t>Presentation title</a:t>
            </a:r>
            <a:endParaRPr lang="en-IN" dirty="0"/>
          </a:p>
        </p:txBody>
      </p:sp>
    </p:spTree>
    <p:extLst>
      <p:ext uri="{BB962C8B-B14F-4D97-AF65-F5344CB8AC3E}">
        <p14:creationId xmlns:p14="http://schemas.microsoft.com/office/powerpoint/2010/main" val="24040792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 Chapter slide - tranparency">
    <p:spTree>
      <p:nvGrpSpPr>
        <p:cNvPr id="1" name=""/>
        <p:cNvGrpSpPr/>
        <p:nvPr/>
      </p:nvGrpSpPr>
      <p:grpSpPr>
        <a:xfrm>
          <a:off x="0" y="0"/>
          <a:ext cx="0" cy="0"/>
          <a:chOff x="0" y="0"/>
          <a:chExt cx="0" cy="0"/>
        </a:xfrm>
      </p:grpSpPr>
      <p:sp>
        <p:nvSpPr>
          <p:cNvPr id="8" name="Freeform 6"/>
          <p:cNvSpPr>
            <a:spLocks/>
          </p:cNvSpPr>
          <p:nvPr userDrawn="1"/>
        </p:nvSpPr>
        <p:spPr bwMode="gray">
          <a:xfrm>
            <a:off x="-1" y="0"/>
            <a:ext cx="6099176"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latin typeface="Arial" panose="020B0604020202020204" pitchFamily="34" charset="0"/>
            </a:endParaRPr>
          </a:p>
        </p:txBody>
      </p:sp>
      <p:sp>
        <p:nvSpPr>
          <p:cNvPr id="7" name="Text Placeholder 6"/>
          <p:cNvSpPr>
            <a:spLocks noGrp="1"/>
          </p:cNvSpPr>
          <p:nvPr>
            <p:ph type="body" sz="quarter" idx="13"/>
          </p:nvPr>
        </p:nvSpPr>
        <p:spPr>
          <a:xfrm>
            <a:off x="602125" y="908050"/>
            <a:ext cx="4787900" cy="1536700"/>
          </a:xfrm>
        </p:spPr>
        <p:txBody>
          <a:bodyPr/>
          <a:lstStyle>
            <a:lvl1pPr marL="0" indent="0">
              <a:buNone/>
              <a:defRPr sz="3000">
                <a:solidFill>
                  <a:schemeClr val="bg2"/>
                </a:solidFill>
              </a:defRPr>
            </a:lvl1pPr>
          </a:lstStyle>
          <a:p>
            <a:pPr lvl="0"/>
            <a:r>
              <a:rPr lang="en-US" dirty="0"/>
              <a:t>Click to edit Master text styles</a:t>
            </a:r>
          </a:p>
        </p:txBody>
      </p:sp>
      <p:sp>
        <p:nvSpPr>
          <p:cNvPr id="6" name="Footer Placeholder 5"/>
          <p:cNvSpPr>
            <a:spLocks noGrp="1"/>
          </p:cNvSpPr>
          <p:nvPr>
            <p:ph type="ftr" sz="quarter" idx="14"/>
          </p:nvPr>
        </p:nvSpPr>
        <p:spPr/>
        <p:txBody>
          <a:bodyPr/>
          <a:lstStyle/>
          <a:p>
            <a:r>
              <a:rPr lang="en-US"/>
              <a:t>Presentation title</a:t>
            </a:r>
            <a:endParaRPr lang="en-US" dirty="0"/>
          </a:p>
        </p:txBody>
      </p:sp>
    </p:spTree>
    <p:extLst>
      <p:ext uri="{BB962C8B-B14F-4D97-AF65-F5344CB8AC3E}">
        <p14:creationId xmlns:p14="http://schemas.microsoft.com/office/powerpoint/2010/main" val="2478012228"/>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slide no pictur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590549" y="2851522"/>
            <a:ext cx="5508625"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Arial" panose="020B0604020202020204" pitchFamily="34"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6" name="Footer Placeholder 5"/>
          <p:cNvSpPr>
            <a:spLocks noGrp="1"/>
          </p:cNvSpPr>
          <p:nvPr>
            <p:ph type="ftr" sz="quarter" idx="11"/>
          </p:nvPr>
        </p:nvSpPr>
        <p:spPr/>
        <p:txBody>
          <a:bodyPr/>
          <a:lstStyle/>
          <a:p>
            <a:r>
              <a:rPr lang="en-IN"/>
              <a:t>Presentation title</a:t>
            </a:r>
            <a:endParaRPr lang="en-IN" dirty="0"/>
          </a:p>
        </p:txBody>
      </p:sp>
    </p:spTree>
    <p:extLst>
      <p:ext uri="{BB962C8B-B14F-4D97-AF65-F5344CB8AC3E}">
        <p14:creationId xmlns:p14="http://schemas.microsoft.com/office/powerpoint/2010/main" val="362943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etter question with picture">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44" b="5020"/>
          <a:stretch/>
        </p:blipFill>
        <p:spPr>
          <a:xfrm>
            <a:off x="0" y="0"/>
            <a:ext cx="1219835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9713" y="946151"/>
            <a:ext cx="4848024" cy="3933825"/>
          </a:xfrm>
          <a:prstGeom prst="rect">
            <a:avLst/>
          </a:prstGeom>
        </p:spPr>
      </p:pic>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bwMode="white">
          <a:xfrm>
            <a:off x="1065227" y="2234904"/>
            <a:ext cx="4000436" cy="860400"/>
          </a:xfrm>
          <a:prstGeom prst="rect">
            <a:avLst/>
          </a:prstGeom>
        </p:spPr>
        <p:txBody>
          <a:bodyPr/>
          <a:lstStyle>
            <a:lvl1pPr>
              <a:defRPr sz="3000" b="0">
                <a:solidFill>
                  <a:schemeClr val="bg1"/>
                </a:solidFill>
                <a:latin typeface="Arial" panose="020B0604020202020204" pitchFamily="34" charset="0"/>
                <a:cs typeface="Arial" pitchFamily="34" charset="0"/>
              </a:defRPr>
            </a:lvl1pPr>
          </a:lstStyle>
          <a:p>
            <a:r>
              <a:rPr lang="en-US"/>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bwMode="white">
          <a:xfrm>
            <a:off x="1065419" y="3276904"/>
            <a:ext cx="4020628" cy="645742"/>
          </a:xfrm>
          <a:prstGeom prst="rect">
            <a:avLst/>
          </a:prstGeom>
        </p:spPr>
        <p:txBody>
          <a:bodyPr/>
          <a:lstStyle>
            <a:lvl1pPr marL="0" indent="0" algn="l">
              <a:buNone/>
              <a:defRPr sz="1600">
                <a:solidFill>
                  <a:schemeClr val="bg1"/>
                </a:solidFill>
                <a:latin typeface="Arial" panose="020B0604020202020204" pitchFamily="34"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76" name="Group 75">
            <a:extLst>
              <a:ext uri="{FF2B5EF4-FFF2-40B4-BE49-F238E27FC236}">
                <a16:creationId xmlns:a16="http://schemas.microsoft.com/office/drawing/2014/main" id="{5342E118-6F1D-4C46-956E-4CCCBCAA7952}"/>
              </a:ext>
            </a:extLst>
          </p:cNvPr>
          <p:cNvGrpSpPr/>
          <p:nvPr userDrawn="1"/>
        </p:nvGrpSpPr>
        <p:grpSpPr>
          <a:xfrm>
            <a:off x="609713" y="6044643"/>
            <a:ext cx="3878023" cy="570195"/>
            <a:chOff x="498115" y="5951018"/>
            <a:chExt cx="3878023" cy="570195"/>
          </a:xfrm>
        </p:grpSpPr>
        <p:sp>
          <p:nvSpPr>
            <p:cNvPr id="77" name="Rectangle 76">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78"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79"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80"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81"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86"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87"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88"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89"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90"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91"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92"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93"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94"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95"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96"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97"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98"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99"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00"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01"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02"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03"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04"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05"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06"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07"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08"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09"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10"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11"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12"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13"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14"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15"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16"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17"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18"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19"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20"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21"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22"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23"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24"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25"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26"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27"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28"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29"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30"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31"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32"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33"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34"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35"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36"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37"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38"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39"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40"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41"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42"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43"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44"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45"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sp>
          <p:nvSpPr>
            <p:cNvPr id="146"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Arial" panose="020B0604020202020204" pitchFamily="34" charset="0"/>
              </a:endParaRPr>
            </a:p>
          </p:txBody>
        </p:sp>
      </p:grpSp>
      <p:grpSp>
        <p:nvGrpSpPr>
          <p:cNvPr id="82" name="Group 4">
            <a:extLst>
              <a:ext uri="{FF2B5EF4-FFF2-40B4-BE49-F238E27FC236}">
                <a16:creationId xmlns:a16="http://schemas.microsoft.com/office/drawing/2014/main" id="{87541797-EDD5-4EE8-88EC-432E697A8484}"/>
              </a:ext>
            </a:extLst>
          </p:cNvPr>
          <p:cNvGrpSpPr>
            <a:grpSpLocks noChangeAspect="1"/>
          </p:cNvGrpSpPr>
          <p:nvPr userDrawn="1"/>
        </p:nvGrpSpPr>
        <p:grpSpPr bwMode="auto">
          <a:xfrm>
            <a:off x="10364788" y="5237163"/>
            <a:ext cx="1225550" cy="1435100"/>
            <a:chOff x="6529" y="3125"/>
            <a:chExt cx="772" cy="904"/>
          </a:xfrm>
        </p:grpSpPr>
        <p:sp>
          <p:nvSpPr>
            <p:cNvPr id="83" name="Freeform 5">
              <a:extLst>
                <a:ext uri="{FF2B5EF4-FFF2-40B4-BE49-F238E27FC236}">
                  <a16:creationId xmlns:a16="http://schemas.microsoft.com/office/drawing/2014/main" id="{0CD67108-ADAF-439C-857E-5450AD0DFDB8}"/>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84" name="Freeform 6">
              <a:extLst>
                <a:ext uri="{FF2B5EF4-FFF2-40B4-BE49-F238E27FC236}">
                  <a16:creationId xmlns:a16="http://schemas.microsoft.com/office/drawing/2014/main" id="{E15F4AEE-04FC-4B0B-86D8-5041B5BF7CA1}"/>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grpSp>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Chapter slide with number">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590550" y="-863760"/>
            <a:ext cx="4392000" cy="4917600"/>
          </a:xfrm>
        </p:spPr>
        <p:txBody>
          <a:bodyPr/>
          <a:lstStyle>
            <a:lvl1pPr marL="0" indent="0">
              <a:buNone/>
              <a:defRPr lang="en-US" sz="55000" b="1" kern="1200" dirty="0" smtClean="0">
                <a:solidFill>
                  <a:srgbClr val="747480">
                    <a:alpha val="50000"/>
                  </a:srgbClr>
                </a:solidFill>
                <a:latin typeface="Arial" panose="020B0604020202020204" pitchFamily="34" charset="0"/>
                <a:ea typeface="+mn-ea"/>
                <a:cs typeface="+mn-cs"/>
              </a:defRPr>
            </a:lvl1pPr>
          </a:lstStyle>
          <a:p>
            <a:pPr marL="0" marR="0" lvl="0" indent="0" algn="l" defTabSz="755512" rtl="0" eaLnBrk="1" fontAlgn="auto" latinLnBrk="0" hangingPunct="1">
              <a:lnSpc>
                <a:spcPct val="100000"/>
              </a:lnSpc>
              <a:spcBef>
                <a:spcPts val="0"/>
              </a:spcBef>
              <a:spcAft>
                <a:spcPts val="150"/>
              </a:spcAft>
              <a:buClrTx/>
              <a:buSzTx/>
              <a:buFont typeface="Arial" panose="020B0604020202020204" pitchFamily="34" charset="0"/>
              <a:buNone/>
              <a:tabLst/>
            </a:pPr>
            <a:r>
              <a:rPr lang="en-US" dirty="0"/>
              <a:t>#</a:t>
            </a:r>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590549" y="2851522"/>
            <a:ext cx="5508625"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Arial" panose="020B0604020202020204" pitchFamily="34"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6" name="Footer Placeholder 5"/>
          <p:cNvSpPr>
            <a:spLocks noGrp="1"/>
          </p:cNvSpPr>
          <p:nvPr>
            <p:ph type="ftr" sz="quarter" idx="17"/>
          </p:nvPr>
        </p:nvSpPr>
        <p:spPr/>
        <p:txBody>
          <a:bodyPr/>
          <a:lstStyle/>
          <a:p>
            <a:r>
              <a:rPr lang="en-US"/>
              <a:t>Presentation title</a:t>
            </a:r>
            <a:endParaRPr lang="en-US" dirty="0"/>
          </a:p>
        </p:txBody>
      </p:sp>
    </p:spTree>
    <p:extLst>
      <p:ext uri="{BB962C8B-B14F-4D97-AF65-F5344CB8AC3E}">
        <p14:creationId xmlns:p14="http://schemas.microsoft.com/office/powerpoint/2010/main" val="28102429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sclaimer CZ">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9553" y="0"/>
            <a:ext cx="12192005" cy="6858000"/>
          </a:xfrm>
          <a:prstGeom prst="rect">
            <a:avLst/>
          </a:prstGeom>
        </p:spPr>
      </p:pic>
      <p:sp>
        <p:nvSpPr>
          <p:cNvPr id="5" name="TextBox 4">
            <a:extLst>
              <a:ext uri="{FF2B5EF4-FFF2-40B4-BE49-F238E27FC236}">
                <a16:creationId xmlns:a16="http://schemas.microsoft.com/office/drawing/2014/main" id="{54FF1959-FB3E-4D6E-8DA4-A0365BB2751F}"/>
              </a:ext>
            </a:extLst>
          </p:cNvPr>
          <p:cNvSpPr txBox="1">
            <a:spLocks/>
          </p:cNvSpPr>
          <p:nvPr userDrawn="1"/>
        </p:nvSpPr>
        <p:spPr>
          <a:xfrm>
            <a:off x="590550" y="908050"/>
            <a:ext cx="3564261" cy="3006977"/>
          </a:xfrm>
          <a:prstGeom prst="rect">
            <a:avLst/>
          </a:prstGeom>
          <a:noFill/>
        </p:spPr>
        <p:txBody>
          <a:bodyPr wrap="square" lIns="0" tIns="36576" rIns="0" bIns="0" rtlCol="0" anchor="t">
            <a:spAutoFit/>
          </a:bodyPr>
          <a:lstStyle/>
          <a:p>
            <a:pPr lvl="0">
              <a:spcAft>
                <a:spcPts val="6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EY  </a:t>
            </a:r>
            <a:r>
              <a:rPr kumimoji="0" lang="en-US" sz="1200" b="0" i="0" u="none" strike="noStrike" kern="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  </a:t>
            </a:r>
            <a:r>
              <a:rPr lang="en-IN" sz="1200" kern="0" dirty="0">
                <a:solidFill>
                  <a:srgbClr val="FFE600"/>
                </a:solidFill>
                <a:latin typeface="Arial" panose="020B0604020202020204" pitchFamily="34" charset="0"/>
                <a:cs typeface="Arial" panose="020B0604020202020204" pitchFamily="34" charset="0"/>
              </a:rPr>
              <a:t>Building a better working world</a:t>
            </a:r>
            <a:endParaRPr kumimoji="0" lang="en-US" sz="1200" b="0" i="0" u="none" strike="noStrike" kern="0" cap="none" spc="0" normalizeH="0" baseline="0" noProof="0" dirty="0">
              <a:ln>
                <a:noFill/>
              </a:ln>
              <a:solidFill>
                <a:srgbClr val="FFE6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US" sz="11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lvl="0">
              <a:buClr>
                <a:srgbClr val="FFD200"/>
              </a:buClr>
              <a:buSzPct val="70000"/>
              <a:defRPr/>
            </a:pPr>
            <a:r>
              <a:rPr lang="cs-CZ" sz="1100" kern="0" noProof="0" dirty="0">
                <a:solidFill>
                  <a:srgbClr val="FFFFFF"/>
                </a:solidFill>
                <a:latin typeface="Arial" panose="020B0604020202020204" pitchFamily="34" charset="0"/>
                <a:cs typeface="Arial" panose="020B0604020202020204" pitchFamily="34" charset="0"/>
              </a:rPr>
              <a:t>Smyslem EY je přispívat k tomu, aby svět fungoval lépe. Proto pomáháme klientům, našim zaměstnancům </a:t>
            </a:r>
            <a:br>
              <a:rPr lang="cs-CZ" sz="1100" kern="0" noProof="0" dirty="0">
                <a:solidFill>
                  <a:srgbClr val="FFFFFF"/>
                </a:solidFill>
                <a:latin typeface="Arial" panose="020B0604020202020204" pitchFamily="34" charset="0"/>
                <a:cs typeface="Arial" panose="020B0604020202020204" pitchFamily="34" charset="0"/>
              </a:rPr>
            </a:br>
            <a:r>
              <a:rPr lang="cs-CZ" sz="1100" kern="0" noProof="0" dirty="0">
                <a:solidFill>
                  <a:srgbClr val="FFFFFF"/>
                </a:solidFill>
                <a:latin typeface="Arial" panose="020B0604020202020204" pitchFamily="34" charset="0"/>
                <a:cs typeface="Arial" panose="020B0604020202020204" pitchFamily="34" charset="0"/>
              </a:rPr>
              <a:t>i širšímu společenství vytvářet dlouhodobé hodnoty </a:t>
            </a:r>
            <a:br>
              <a:rPr lang="cs-CZ" sz="1100" kern="0" noProof="0" dirty="0">
                <a:solidFill>
                  <a:srgbClr val="FFFFFF"/>
                </a:solidFill>
                <a:latin typeface="Arial" panose="020B0604020202020204" pitchFamily="34" charset="0"/>
                <a:cs typeface="Arial" panose="020B0604020202020204" pitchFamily="34" charset="0"/>
              </a:rPr>
            </a:br>
            <a:r>
              <a:rPr lang="cs-CZ" sz="1100" kern="0" noProof="0" dirty="0">
                <a:solidFill>
                  <a:srgbClr val="FFFFFF"/>
                </a:solidFill>
                <a:latin typeface="Arial" panose="020B0604020202020204" pitchFamily="34" charset="0"/>
                <a:cs typeface="Arial" panose="020B0604020202020204" pitchFamily="34" charset="0"/>
              </a:rPr>
              <a:t>a posilovat důvěru v kapitálové trhy. </a:t>
            </a:r>
          </a:p>
          <a:p>
            <a:pPr lvl="0">
              <a:buClr>
                <a:srgbClr val="FFD200"/>
              </a:buClr>
              <a:buSzPct val="70000"/>
              <a:defRPr/>
            </a:pPr>
            <a:endParaRPr lang="cs-CZ" sz="1100" kern="0" noProof="0" dirty="0">
              <a:solidFill>
                <a:srgbClr val="FFFFFF"/>
              </a:solidFill>
              <a:latin typeface="Arial" panose="020B0604020202020204" pitchFamily="34" charset="0"/>
              <a:cs typeface="Arial" panose="020B0604020202020204" pitchFamily="34" charset="0"/>
            </a:endParaRPr>
          </a:p>
          <a:p>
            <a:pPr lvl="0">
              <a:buClr>
                <a:srgbClr val="FFD200"/>
              </a:buClr>
              <a:buSzPct val="70000"/>
              <a:defRPr/>
            </a:pPr>
            <a:r>
              <a:rPr lang="cs-CZ" sz="1100" kern="0" noProof="0" dirty="0">
                <a:solidFill>
                  <a:srgbClr val="FFFFFF"/>
                </a:solidFill>
                <a:latin typeface="Arial" panose="020B0604020202020204" pitchFamily="34" charset="0"/>
                <a:cs typeface="Arial" panose="020B0604020202020204" pitchFamily="34" charset="0"/>
              </a:rPr>
              <a:t>Týmy odborníků EY, vybavené nejmodernějšími technologiemi, působí ve více než 150 zemích celého světa – provádějí audity a poskytují klientům širokou poradenskou podporu, která jim umožňuje růst, transformovat se a efektivně fungovat. </a:t>
            </a:r>
          </a:p>
          <a:p>
            <a:pPr lvl="0">
              <a:buClr>
                <a:srgbClr val="FFD200"/>
              </a:buClr>
              <a:buSzPct val="70000"/>
              <a:defRPr/>
            </a:pPr>
            <a:endParaRPr lang="cs-CZ" sz="1100" kern="0" noProof="0" dirty="0">
              <a:solidFill>
                <a:srgbClr val="FFFFFF"/>
              </a:solidFill>
              <a:latin typeface="Arial" panose="020B0604020202020204" pitchFamily="34" charset="0"/>
              <a:cs typeface="Arial" panose="020B0604020202020204" pitchFamily="34" charset="0"/>
            </a:endParaRPr>
          </a:p>
          <a:p>
            <a:pPr lvl="0">
              <a:buClr>
                <a:srgbClr val="FFD200"/>
              </a:buClr>
              <a:buSzPct val="70000"/>
              <a:defRPr/>
            </a:pPr>
            <a:r>
              <a:rPr lang="cs-CZ" sz="1100" kern="0" noProof="0" dirty="0">
                <a:solidFill>
                  <a:srgbClr val="FFFFFF"/>
                </a:solidFill>
                <a:latin typeface="Arial" panose="020B0604020202020204" pitchFamily="34" charset="0"/>
                <a:cs typeface="Arial" panose="020B0604020202020204" pitchFamily="34" charset="0"/>
              </a:rPr>
              <a:t>Naši auditoři, konzultanti, právní a daňoví poradci </a:t>
            </a:r>
            <a:br>
              <a:rPr lang="cs-CZ" sz="1100" kern="0" noProof="0" dirty="0">
                <a:solidFill>
                  <a:srgbClr val="FFFFFF"/>
                </a:solidFill>
                <a:latin typeface="Arial" panose="020B0604020202020204" pitchFamily="34" charset="0"/>
                <a:cs typeface="Arial" panose="020B0604020202020204" pitchFamily="34" charset="0"/>
              </a:rPr>
            </a:br>
            <a:r>
              <a:rPr lang="cs-CZ" sz="1100" kern="0" noProof="0" dirty="0">
                <a:solidFill>
                  <a:srgbClr val="FFFFFF"/>
                </a:solidFill>
                <a:latin typeface="Arial" panose="020B0604020202020204" pitchFamily="34" charset="0"/>
                <a:cs typeface="Arial" panose="020B0604020202020204" pitchFamily="34" charset="0"/>
              </a:rPr>
              <a:t>i odborníci na strategické a transakční poradenství </a:t>
            </a:r>
            <a:br>
              <a:rPr lang="cs-CZ" sz="1100" kern="0" noProof="0" dirty="0">
                <a:solidFill>
                  <a:srgbClr val="FFFFFF"/>
                </a:solidFill>
                <a:latin typeface="Arial" panose="020B0604020202020204" pitchFamily="34" charset="0"/>
                <a:cs typeface="Arial" panose="020B0604020202020204" pitchFamily="34" charset="0"/>
              </a:rPr>
            </a:br>
            <a:r>
              <a:rPr lang="cs-CZ" sz="1100" kern="0" noProof="0" dirty="0">
                <a:solidFill>
                  <a:srgbClr val="FFFFFF"/>
                </a:solidFill>
                <a:latin typeface="Arial" panose="020B0604020202020204" pitchFamily="34" charset="0"/>
                <a:cs typeface="Arial" panose="020B0604020202020204" pitchFamily="34" charset="0"/>
              </a:rPr>
              <a:t>si kladou ty správné otázky a dokážou najít ty správné odpovědi na složité problémy dnešního světa.</a:t>
            </a:r>
          </a:p>
        </p:txBody>
      </p:sp>
      <p:sp>
        <p:nvSpPr>
          <p:cNvPr id="7" name="TextBox 6">
            <a:extLst>
              <a:ext uri="{FF2B5EF4-FFF2-40B4-BE49-F238E27FC236}">
                <a16:creationId xmlns:a16="http://schemas.microsoft.com/office/drawing/2014/main" id="{E6902003-B9BB-47C4-97AD-E7B6C2C9C928}"/>
              </a:ext>
            </a:extLst>
          </p:cNvPr>
          <p:cNvSpPr txBox="1">
            <a:spLocks/>
          </p:cNvSpPr>
          <p:nvPr userDrawn="1"/>
        </p:nvSpPr>
        <p:spPr>
          <a:xfrm>
            <a:off x="8297990" y="908050"/>
            <a:ext cx="3309810" cy="2786404"/>
          </a:xfrm>
          <a:prstGeom prst="rect">
            <a:avLst/>
          </a:prstGeom>
          <a:noFill/>
        </p:spPr>
        <p:txBody>
          <a:bodyPr wrap="square" lIns="0" tIns="36576" rIns="0" bIns="0" rtlCol="0" anchor="t">
            <a:spAutoFit/>
          </a:bodyPr>
          <a:lstStyle/>
          <a:p>
            <a:pPr lvl="0">
              <a:buClr>
                <a:srgbClr val="FFD200"/>
              </a:buClr>
              <a:buSzPct val="70000"/>
              <a:defRPr/>
            </a:pPr>
            <a:r>
              <a:rPr lang="cs-CZ" sz="800" kern="0" noProof="0" dirty="0">
                <a:solidFill>
                  <a:srgbClr val="FFFFFF"/>
                </a:solidFill>
                <a:latin typeface="Arial" panose="020B0604020202020204" pitchFamily="34" charset="0"/>
                <a:cs typeface="Arial" panose="020B0604020202020204" pitchFamily="34" charset="0"/>
              </a:rPr>
              <a:t>Název EY zahrnuje celosvětovou organizaci a může zahrnovat jednu </a:t>
            </a:r>
            <a:br>
              <a:rPr lang="cs-CZ" sz="800" kern="0" noProof="0" dirty="0">
                <a:solidFill>
                  <a:srgbClr val="FFFFFF"/>
                </a:solidFill>
                <a:latin typeface="Arial" panose="020B0604020202020204" pitchFamily="34" charset="0"/>
                <a:cs typeface="Arial" panose="020B0604020202020204" pitchFamily="34" charset="0"/>
              </a:rPr>
            </a:br>
            <a:r>
              <a:rPr lang="cs-CZ" sz="800" kern="0" noProof="0" dirty="0">
                <a:solidFill>
                  <a:srgbClr val="FFFFFF"/>
                </a:solidFill>
                <a:latin typeface="Arial" panose="020B0604020202020204" pitchFamily="34" charset="0"/>
                <a:cs typeface="Arial" panose="020B0604020202020204" pitchFamily="34" charset="0"/>
              </a:rPr>
              <a:t>či více členských firem Ernst &amp; </a:t>
            </a:r>
            <a:r>
              <a:rPr lang="en-US" sz="800" kern="0" noProof="0" dirty="0">
                <a:solidFill>
                  <a:srgbClr val="FFFFFF"/>
                </a:solidFill>
                <a:latin typeface="Arial" panose="020B0604020202020204" pitchFamily="34" charset="0"/>
                <a:cs typeface="Arial" panose="020B0604020202020204" pitchFamily="34" charset="0"/>
              </a:rPr>
              <a:t>Young Global </a:t>
            </a:r>
            <a:r>
              <a:rPr lang="cs-CZ" sz="800" kern="0" noProof="0" dirty="0">
                <a:solidFill>
                  <a:srgbClr val="FFFFFF"/>
                </a:solidFill>
                <a:latin typeface="Arial" panose="020B0604020202020204" pitchFamily="34" charset="0"/>
                <a:cs typeface="Arial" panose="020B0604020202020204" pitchFamily="34" charset="0"/>
              </a:rPr>
              <a:t>Limited, z nichž každá je samostatnou právnickou osobou. Ernst &amp; </a:t>
            </a:r>
            <a:r>
              <a:rPr lang="en-US" sz="800" kern="0" noProof="0" dirty="0">
                <a:solidFill>
                  <a:srgbClr val="FFFFFF"/>
                </a:solidFill>
                <a:latin typeface="Arial" panose="020B0604020202020204" pitchFamily="34" charset="0"/>
                <a:cs typeface="Arial" panose="020B0604020202020204" pitchFamily="34" charset="0"/>
              </a:rPr>
              <a:t>Young Global </a:t>
            </a:r>
            <a:r>
              <a:rPr lang="cs-CZ" sz="800" kern="0" noProof="0" dirty="0">
                <a:solidFill>
                  <a:srgbClr val="FFFFFF"/>
                </a:solidFill>
                <a:latin typeface="Arial" panose="020B0604020202020204" pitchFamily="34" charset="0"/>
                <a:cs typeface="Arial" panose="020B0604020202020204" pitchFamily="34" charset="0"/>
              </a:rPr>
              <a:t>Limited je britská společnost s ručením omezeným garancí, která neposkytuje služby klientům. Informace o tom, jak EY shromažďuje a používá osobní údaje, a o právech fyzických osob stanovených právními předpisy o ochraně osobních údajů jsou k dispozici na ey.com/</a:t>
            </a:r>
            <a:r>
              <a:rPr lang="en-US" sz="800" kern="0" noProof="0" dirty="0">
                <a:solidFill>
                  <a:srgbClr val="FFFFFF"/>
                </a:solidFill>
                <a:latin typeface="Arial" panose="020B0604020202020204" pitchFamily="34" charset="0"/>
                <a:cs typeface="Arial" panose="020B0604020202020204" pitchFamily="34" charset="0"/>
              </a:rPr>
              <a:t>privacy</a:t>
            </a:r>
            <a:r>
              <a:rPr lang="cs-CZ" sz="800" kern="0" noProof="0" dirty="0">
                <a:solidFill>
                  <a:srgbClr val="FFFFFF"/>
                </a:solidFill>
                <a:latin typeface="Arial" panose="020B0604020202020204" pitchFamily="34" charset="0"/>
                <a:cs typeface="Arial" panose="020B0604020202020204" pitchFamily="34" charset="0"/>
              </a:rPr>
              <a:t>. Členské firmy EY neposkytují právní služby v zemích, kde to zákon neumožňuje. Podrobnější informace o naší organizaci najdete na našich webových stránkách ey.com. </a:t>
            </a:r>
          </a:p>
          <a:p>
            <a:pPr lvl="0">
              <a:buClr>
                <a:srgbClr val="FFD200"/>
              </a:buClr>
              <a:buSzPct val="70000"/>
              <a:defRPr/>
            </a:pPr>
            <a:endParaRPr lang="en-IN" sz="800" kern="0" dirty="0">
              <a:solidFill>
                <a:srgbClr val="FFFFFF"/>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ts val="1013"/>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202</a:t>
            </a: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Ernst &amp; Young, </a:t>
            </a: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s.r.o. </a:t>
            </a: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Ernst &amp; Young Audit, </a:t>
            </a: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s.r.o. </a:t>
            </a: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b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 &amp; Y Valuations </a:t>
            </a: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s.r.o. | EY </a:t>
            </a: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Law</a:t>
            </a: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advokátní kancelář, s.r.o.</a:t>
            </a:r>
            <a:b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Všechna práva vyhrazena. </a:t>
            </a:r>
          </a:p>
          <a:p>
            <a:pPr marL="0" marR="0" lvl="0" indent="0" algn="l" defTabSz="914400" rtl="0" eaLnBrk="1" fontAlgn="base" latinLnBrk="0" hangingPunct="1">
              <a:lnSpc>
                <a:spcPct val="100000"/>
              </a:lnSpc>
              <a:spcBef>
                <a:spcPct val="0"/>
              </a:spcBef>
              <a:spcAft>
                <a:spcPts val="1013"/>
              </a:spcAft>
              <a:buClrTx/>
              <a:buSzTx/>
              <a:buFontTx/>
              <a:buNone/>
              <a:tabLst/>
              <a:defRPr/>
            </a:pPr>
            <a:r>
              <a:rPr lang="cs-CZ" sz="800" kern="0" noProof="0" dirty="0">
                <a:solidFill>
                  <a:srgbClr val="FFFFFF"/>
                </a:solidFill>
                <a:latin typeface="Arial" panose="020B0604020202020204" pitchFamily="34" charset="0"/>
                <a:cs typeface="Arial" panose="020B0604020202020204" pitchFamily="34" charset="0"/>
              </a:rPr>
              <a:t>Tento materiál má pouze všeobecný informační charakter, na který není možné spoléhat se jako na poskytnutí účetního, daňového ani jiného odborného poradenství. V případě potřeby se prosím obraťte </a:t>
            </a:r>
            <a:br>
              <a:rPr lang="cs-CZ" sz="800" kern="0" noProof="0" dirty="0">
                <a:solidFill>
                  <a:srgbClr val="FFFFFF"/>
                </a:solidFill>
                <a:latin typeface="Arial" panose="020B0604020202020204" pitchFamily="34" charset="0"/>
                <a:cs typeface="Arial" panose="020B0604020202020204" pitchFamily="34" charset="0"/>
              </a:rPr>
            </a:br>
            <a:r>
              <a:rPr lang="cs-CZ" sz="800" kern="0" noProof="0" dirty="0">
                <a:solidFill>
                  <a:srgbClr val="FFFFFF"/>
                </a:solidFill>
                <a:latin typeface="Arial" panose="020B0604020202020204" pitchFamily="34" charset="0"/>
                <a:cs typeface="Arial" panose="020B0604020202020204" pitchFamily="34" charset="0"/>
              </a:rPr>
              <a:t>na svého konkrétního poradce.</a:t>
            </a:r>
          </a:p>
          <a:p>
            <a:pPr>
              <a:buClr>
                <a:srgbClr val="FFD200"/>
              </a:buClr>
              <a:buSzPct val="70000"/>
              <a:defRPr/>
            </a:pPr>
            <a:endParaRPr lang="en-IN" sz="700" kern="0" dirty="0">
              <a:solidFill>
                <a:srgbClr val="FFFFFF"/>
              </a:solidFill>
              <a:latin typeface="Arial" panose="020B0604020202020204" pitchFamily="34" charset="0"/>
              <a:cs typeface="Arial" panose="020B0604020202020204" pitchFamily="34" charset="0"/>
            </a:endParaRPr>
          </a:p>
          <a:p>
            <a:pPr lvl="0">
              <a:spcAft>
                <a:spcPts val="600"/>
              </a:spcAft>
              <a:buClr>
                <a:srgbClr val="FFD200"/>
              </a:buClr>
              <a:buSzPct val="70000"/>
              <a:defRPr/>
            </a:pPr>
            <a:r>
              <a:rPr lang="en-IN" sz="1100" kern="0" dirty="0">
                <a:solidFill>
                  <a:srgbClr val="FFFFFF"/>
                </a:solidFill>
                <a:latin typeface="Arial" panose="020B0604020202020204" pitchFamily="34" charset="0"/>
                <a:cs typeface="Arial" panose="020B0604020202020204" pitchFamily="34" charset="0"/>
              </a:rPr>
              <a:t>ey.com</a:t>
            </a:r>
          </a:p>
        </p:txBody>
      </p:sp>
    </p:spTree>
    <p:extLst>
      <p:ext uri="{BB962C8B-B14F-4D97-AF65-F5344CB8AC3E}">
        <p14:creationId xmlns:p14="http://schemas.microsoft.com/office/powerpoint/2010/main" val="28636226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sclaimer EN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9553" y="0"/>
            <a:ext cx="12192005" cy="6858000"/>
          </a:xfrm>
          <a:prstGeom prst="rect">
            <a:avLst/>
          </a:prstGeom>
        </p:spPr>
      </p:pic>
      <p:sp>
        <p:nvSpPr>
          <p:cNvPr id="10" name="TextBox 9">
            <a:extLst>
              <a:ext uri="{FF2B5EF4-FFF2-40B4-BE49-F238E27FC236}">
                <a16:creationId xmlns:a16="http://schemas.microsoft.com/office/drawing/2014/main" id="{0B03E7E9-6F19-49DD-A944-876E8B3F96F9}"/>
              </a:ext>
            </a:extLst>
          </p:cNvPr>
          <p:cNvSpPr txBox="1">
            <a:spLocks/>
          </p:cNvSpPr>
          <p:nvPr userDrawn="1"/>
        </p:nvSpPr>
        <p:spPr>
          <a:xfrm>
            <a:off x="590550" y="908050"/>
            <a:ext cx="3205138" cy="2660728"/>
          </a:xfrm>
          <a:prstGeom prst="rect">
            <a:avLst/>
          </a:prstGeom>
          <a:noFill/>
        </p:spPr>
        <p:txBody>
          <a:bodyPr wrap="square" lIns="0" tIns="36576" rIns="0" bIns="0" rtlCol="0" anchor="t">
            <a:spAutoFit/>
          </a:bodyPr>
          <a:lstStyle/>
          <a:p>
            <a:pPr lvl="0">
              <a:spcAft>
                <a:spcPts val="6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EY  </a:t>
            </a:r>
            <a:r>
              <a:rPr kumimoji="0" lang="en-US" sz="1200" b="0" i="0" u="none" strike="noStrike" kern="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  </a:t>
            </a:r>
            <a:r>
              <a:rPr lang="en-IN" sz="1200" kern="0" dirty="0">
                <a:solidFill>
                  <a:srgbClr val="FFE600"/>
                </a:solidFill>
                <a:latin typeface="Arial" panose="020B0604020202020204" pitchFamily="34" charset="0"/>
                <a:cs typeface="Arial" panose="020B0604020202020204" pitchFamily="34" charset="0"/>
              </a:rPr>
              <a:t>Building a better working world</a:t>
            </a:r>
            <a:endParaRPr kumimoji="0" lang="en-US" sz="1200" b="0" i="0" u="none" strike="noStrike" kern="0" cap="none" spc="0" normalizeH="0" baseline="0" noProof="0" dirty="0">
              <a:ln>
                <a:noFill/>
              </a:ln>
              <a:solidFill>
                <a:srgbClr val="FFE6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US" sz="11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lvl="0">
              <a:buClr>
                <a:srgbClr val="FFD200"/>
              </a:buClr>
              <a:buSzPct val="70000"/>
              <a:defRPr/>
            </a:pPr>
            <a:r>
              <a:rPr lang="en-IN" sz="1100" kern="0" dirty="0">
                <a:solidFill>
                  <a:srgbClr val="FFFFFF"/>
                </a:solidFill>
                <a:latin typeface="Arial" panose="020B0604020202020204" pitchFamily="34" charset="0"/>
                <a:cs typeface="Arial" panose="020B0604020202020204" pitchFamily="34" charset="0"/>
              </a:rPr>
              <a:t>EY exists to build a better working world, helping </a:t>
            </a:r>
            <a:br>
              <a:rPr lang="cs-CZ" sz="1100" kern="0" dirty="0">
                <a:solidFill>
                  <a:srgbClr val="FFFFFF"/>
                </a:solidFill>
                <a:latin typeface="Arial" panose="020B0604020202020204" pitchFamily="34" charset="0"/>
                <a:cs typeface="Arial" panose="020B0604020202020204" pitchFamily="34" charset="0"/>
              </a:rPr>
            </a:br>
            <a:r>
              <a:rPr lang="en-IN" sz="1100" kern="0" dirty="0">
                <a:solidFill>
                  <a:srgbClr val="FFFFFF"/>
                </a:solidFill>
                <a:latin typeface="Arial" panose="020B0604020202020204" pitchFamily="34" charset="0"/>
                <a:cs typeface="Arial" panose="020B0604020202020204" pitchFamily="34" charset="0"/>
              </a:rPr>
              <a:t>to create long-term value for clients, people </a:t>
            </a:r>
            <a:br>
              <a:rPr lang="cs-CZ" sz="1100" kern="0" dirty="0">
                <a:solidFill>
                  <a:srgbClr val="FFFFFF"/>
                </a:solidFill>
                <a:latin typeface="Arial" panose="020B0604020202020204" pitchFamily="34" charset="0"/>
                <a:cs typeface="Arial" panose="020B0604020202020204" pitchFamily="34" charset="0"/>
              </a:rPr>
            </a:br>
            <a:r>
              <a:rPr lang="en-IN" sz="1100" kern="0" dirty="0">
                <a:solidFill>
                  <a:srgbClr val="FFFFFF"/>
                </a:solidFill>
                <a:latin typeface="Arial" panose="020B0604020202020204" pitchFamily="34" charset="0"/>
                <a:cs typeface="Arial" panose="020B0604020202020204" pitchFamily="34" charset="0"/>
              </a:rPr>
              <a:t>and society and build trust in the capital markets. </a:t>
            </a:r>
          </a:p>
          <a:p>
            <a:pPr lvl="0">
              <a:buClr>
                <a:srgbClr val="FFD200"/>
              </a:buClr>
              <a:buSzPct val="70000"/>
              <a:defRPr/>
            </a:pPr>
            <a:endParaRPr lang="en-IN" sz="1100" kern="0" dirty="0">
              <a:solidFill>
                <a:srgbClr val="FFFFFF"/>
              </a:solidFill>
              <a:latin typeface="Arial" panose="020B0604020202020204" pitchFamily="34" charset="0"/>
              <a:cs typeface="Arial" panose="020B0604020202020204" pitchFamily="34" charset="0"/>
            </a:endParaRPr>
          </a:p>
          <a:p>
            <a:pPr lvl="0">
              <a:buClr>
                <a:srgbClr val="FFD200"/>
              </a:buClr>
              <a:buSzPct val="70000"/>
              <a:defRPr/>
            </a:pPr>
            <a:r>
              <a:rPr lang="en-IN" sz="1100" kern="0" dirty="0">
                <a:solidFill>
                  <a:srgbClr val="FFFFFF"/>
                </a:solidFill>
                <a:latin typeface="Arial" panose="020B0604020202020204" pitchFamily="34" charset="0"/>
                <a:cs typeface="Arial" panose="020B0604020202020204" pitchFamily="34" charset="0"/>
              </a:rPr>
              <a:t>Enabled by data and technology, diverse EY teams in over 150 countries provide trust through assurance and help clients grow, transform </a:t>
            </a:r>
            <a:br>
              <a:rPr lang="cs-CZ" sz="1100" kern="0" dirty="0">
                <a:solidFill>
                  <a:srgbClr val="FFFFFF"/>
                </a:solidFill>
                <a:latin typeface="Arial" panose="020B0604020202020204" pitchFamily="34" charset="0"/>
                <a:cs typeface="Arial" panose="020B0604020202020204" pitchFamily="34" charset="0"/>
              </a:rPr>
            </a:br>
            <a:r>
              <a:rPr lang="en-IN" sz="1100" kern="0" dirty="0">
                <a:solidFill>
                  <a:srgbClr val="FFFFFF"/>
                </a:solidFill>
                <a:latin typeface="Arial" panose="020B0604020202020204" pitchFamily="34" charset="0"/>
                <a:cs typeface="Arial" panose="020B0604020202020204" pitchFamily="34" charset="0"/>
              </a:rPr>
              <a:t>and operate. </a:t>
            </a:r>
          </a:p>
          <a:p>
            <a:pPr lvl="0">
              <a:buClr>
                <a:srgbClr val="FFD200"/>
              </a:buClr>
              <a:buSzPct val="70000"/>
              <a:defRPr/>
            </a:pPr>
            <a:endParaRPr lang="en-IN" sz="1100" kern="0" dirty="0">
              <a:solidFill>
                <a:srgbClr val="FFFFFF"/>
              </a:solidFill>
              <a:latin typeface="Arial" panose="020B0604020202020204" pitchFamily="34" charset="0"/>
              <a:cs typeface="Arial" panose="020B0604020202020204" pitchFamily="34" charset="0"/>
            </a:endParaRPr>
          </a:p>
          <a:p>
            <a:pPr lvl="0">
              <a:buClr>
                <a:srgbClr val="FFD200"/>
              </a:buClr>
              <a:buSzPct val="70000"/>
              <a:defRPr/>
            </a:pPr>
            <a:r>
              <a:rPr lang="en-IN" sz="1100" kern="0" dirty="0">
                <a:solidFill>
                  <a:srgbClr val="FFFFFF"/>
                </a:solidFill>
                <a:latin typeface="Arial" panose="020B0604020202020204" pitchFamily="34" charset="0"/>
                <a:cs typeface="Arial" panose="020B0604020202020204" pitchFamily="34" charset="0"/>
              </a:rPr>
              <a:t>Working across assurance, consulting, law, strategy, tax and transactions, EY teams ask better questions to find new answers for the complex issues facing our world today.</a:t>
            </a:r>
          </a:p>
        </p:txBody>
      </p:sp>
      <p:sp>
        <p:nvSpPr>
          <p:cNvPr id="11" name="TextBox 10">
            <a:extLst>
              <a:ext uri="{FF2B5EF4-FFF2-40B4-BE49-F238E27FC236}">
                <a16:creationId xmlns:a16="http://schemas.microsoft.com/office/drawing/2014/main" id="{A5FF8C4B-AB95-4CA2-9E06-22F7C24A322E}"/>
              </a:ext>
            </a:extLst>
          </p:cNvPr>
          <p:cNvSpPr txBox="1">
            <a:spLocks/>
          </p:cNvSpPr>
          <p:nvPr userDrawn="1"/>
        </p:nvSpPr>
        <p:spPr>
          <a:xfrm>
            <a:off x="8402662" y="908050"/>
            <a:ext cx="3205138" cy="2411942"/>
          </a:xfrm>
          <a:prstGeom prst="rect">
            <a:avLst/>
          </a:prstGeom>
          <a:noFill/>
        </p:spPr>
        <p:txBody>
          <a:bodyPr wrap="square" lIns="0" tIns="36576" rIns="0" bIns="0" rtlCol="0" anchor="t">
            <a:spAutoFit/>
          </a:bodyPr>
          <a:lstStyle/>
          <a:p>
            <a:pPr lvl="0">
              <a:buClr>
                <a:srgbClr val="FFD200"/>
              </a:buClr>
              <a:buSzPct val="70000"/>
              <a:defRPr/>
            </a:pPr>
            <a:r>
              <a:rPr lang="en-IN" sz="800" kern="0" dirty="0">
                <a:solidFill>
                  <a:srgbClr val="FFFFFF"/>
                </a:solidFill>
                <a:latin typeface="Arial" panose="020B0604020202020204" pitchFamily="34" charset="0"/>
                <a:cs typeface="Arial" panose="020B0604020202020204" pitchFamily="34" charset="0"/>
              </a:rPr>
              <a:t>EY refers to the global organization, and may refer to one or more, </a:t>
            </a:r>
            <a:br>
              <a:rPr lang="cs-CZ" sz="800" kern="0" dirty="0">
                <a:solidFill>
                  <a:srgbClr val="FFFFFF"/>
                </a:solidFill>
                <a:latin typeface="Arial" panose="020B0604020202020204" pitchFamily="34" charset="0"/>
                <a:cs typeface="Arial" panose="020B0604020202020204" pitchFamily="34" charset="0"/>
              </a:rPr>
            </a:br>
            <a:r>
              <a:rPr lang="en-IN" sz="800" kern="0" dirty="0">
                <a:solidFill>
                  <a:srgbClr val="FFFFFF"/>
                </a:solidFill>
                <a:latin typeface="Arial" panose="020B0604020202020204" pitchFamily="34" charset="0"/>
                <a:cs typeface="Arial" panose="020B0604020202020204" pitchFamily="34" charset="0"/>
              </a:rPr>
              <a:t>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lvl="0">
              <a:buClr>
                <a:srgbClr val="FFD200"/>
              </a:buClr>
              <a:buSzPct val="70000"/>
              <a:defRPr/>
            </a:pPr>
            <a:endParaRPr lang="en-IN" sz="800" kern="0" dirty="0">
              <a:solidFill>
                <a:srgbClr val="FFFFFF"/>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ts val="1013"/>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202</a:t>
            </a: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Ernst &amp; Young, </a:t>
            </a: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s.r.o. </a:t>
            </a: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Ernst &amp; Young Audit, </a:t>
            </a: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s.r.o.</a:t>
            </a: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a:t>
            </a:r>
            <a:b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 &amp; Y Valuations </a:t>
            </a: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s.r.o. | EY </a:t>
            </a: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Law</a:t>
            </a: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advokátní kancelář, s.r.o.</a:t>
            </a:r>
            <a:b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All Rights Reserved.</a:t>
            </a:r>
            <a:endPar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a:buClr>
                <a:srgbClr val="FFD200"/>
              </a:buClr>
              <a:buSzPct val="70000"/>
              <a:defRPr/>
            </a:pPr>
            <a:r>
              <a:rPr lang="en-US" sz="800" kern="0" dirty="0">
                <a:solidFill>
                  <a:srgbClr val="FFFFFF"/>
                </a:solidFill>
                <a:latin typeface="Arial" panose="020B0604020202020204" pitchFamily="34" charset="0"/>
                <a:cs typeface="Arial" panose="020B0604020202020204" pitchFamily="34" charset="0"/>
              </a:rPr>
              <a:t>This material has been prepared for general informational purposes only and is not intended to be relied upon as accounting, tax or other professional advice. Please refer to your advisors for specific advice.</a:t>
            </a:r>
            <a:endParaRPr lang="cs-CZ" sz="800" kern="0" dirty="0">
              <a:solidFill>
                <a:srgbClr val="FFFFFF"/>
              </a:solidFill>
              <a:latin typeface="Arial" panose="020B0604020202020204" pitchFamily="34" charset="0"/>
              <a:cs typeface="Arial" panose="020B0604020202020204" pitchFamily="34" charset="0"/>
            </a:endParaRPr>
          </a:p>
          <a:p>
            <a:pPr>
              <a:buClr>
                <a:srgbClr val="FFD200"/>
              </a:buClr>
              <a:buSzPct val="70000"/>
              <a:defRPr/>
            </a:pPr>
            <a:endParaRPr lang="en-IN" sz="700" kern="0" dirty="0">
              <a:solidFill>
                <a:srgbClr val="FFFFFF"/>
              </a:solidFill>
              <a:latin typeface="Arial" panose="020B0604020202020204" pitchFamily="34" charset="0"/>
              <a:cs typeface="Arial" panose="020B0604020202020204" pitchFamily="34" charset="0"/>
            </a:endParaRPr>
          </a:p>
          <a:p>
            <a:pPr lvl="0">
              <a:spcAft>
                <a:spcPts val="600"/>
              </a:spcAft>
              <a:buClr>
                <a:srgbClr val="FFD200"/>
              </a:buClr>
              <a:buSzPct val="70000"/>
              <a:defRPr/>
            </a:pPr>
            <a:r>
              <a:rPr lang="en-IN" sz="1100" kern="0" dirty="0">
                <a:solidFill>
                  <a:srgbClr val="FFFFFF"/>
                </a:solidFill>
                <a:latin typeface="Arial" panose="020B0604020202020204" pitchFamily="34" charset="0"/>
                <a:cs typeface="Arial" panose="020B0604020202020204" pitchFamily="34" charset="0"/>
              </a:rPr>
              <a:t>ey.com</a:t>
            </a:r>
          </a:p>
        </p:txBody>
      </p:sp>
    </p:spTree>
    <p:extLst>
      <p:ext uri="{BB962C8B-B14F-4D97-AF65-F5344CB8AC3E}">
        <p14:creationId xmlns:p14="http://schemas.microsoft.com/office/powerpoint/2010/main" val="3419493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IN"/>
              <a:t>Presentation title</a:t>
            </a:r>
            <a:endParaRPr lang="en-IN" dirty="0"/>
          </a:p>
        </p:txBody>
      </p:sp>
    </p:spTree>
    <p:extLst>
      <p:ext uri="{BB962C8B-B14F-4D97-AF65-F5344CB8AC3E}">
        <p14:creationId xmlns:p14="http://schemas.microsoft.com/office/powerpoint/2010/main" val="895650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94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slide - bullets">
    <p:spTree>
      <p:nvGrpSpPr>
        <p:cNvPr id="1" name=""/>
        <p:cNvGrpSpPr/>
        <p:nvPr/>
      </p:nvGrpSpPr>
      <p:grpSpPr>
        <a:xfrm>
          <a:off x="0" y="0"/>
          <a:ext cx="0" cy="0"/>
          <a:chOff x="0" y="0"/>
          <a:chExt cx="0" cy="0"/>
        </a:xfrm>
      </p:grpSpPr>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Arial" panose="020B0604020202020204" pitchFamily="34" charset="0"/>
            </a:endParaRPr>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37920"/>
            <a:ext cx="10978515" cy="502793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Footer Placeholder 2"/>
          <p:cNvSpPr>
            <a:spLocks noGrp="1"/>
          </p:cNvSpPr>
          <p:nvPr>
            <p:ph type="ftr" sz="quarter" idx="10"/>
          </p:nvPr>
        </p:nvSpPr>
        <p:spPr/>
        <p:txBody>
          <a:bodyPr/>
          <a:lstStyle/>
          <a:p>
            <a:r>
              <a:rPr lang="en-US"/>
              <a:t>Presentation title</a:t>
            </a:r>
            <a:endParaRPr lang="en-US" dirty="0"/>
          </a:p>
        </p:txBody>
      </p:sp>
      <p:sp>
        <p:nvSpPr>
          <p:cNvPr id="4" name="Title 3"/>
          <p:cNvSpPr>
            <a:spLocks noGrp="1"/>
          </p:cNvSpPr>
          <p:nvPr>
            <p:ph type="title"/>
          </p:nvPr>
        </p:nvSpPr>
        <p:spPr/>
        <p:txBody>
          <a:bodyPr/>
          <a:lstStyle/>
          <a:p>
            <a:r>
              <a:rPr lang="en-US"/>
              <a:t>Click to edit Master title style</a:t>
            </a:r>
            <a:endParaRPr lang="cs-CZ"/>
          </a:p>
        </p:txBody>
      </p:sp>
    </p:spTree>
    <p:extLst>
      <p:ext uri="{BB962C8B-B14F-4D97-AF65-F5344CB8AC3E}">
        <p14:creationId xmlns:p14="http://schemas.microsoft.com/office/powerpoint/2010/main" val="99939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10980000" cy="502793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Arial" panose="020B0604020202020204" pitchFamily="34" charset="0"/>
            </a:endParaRPr>
          </a:p>
        </p:txBody>
      </p:sp>
      <p:sp>
        <p:nvSpPr>
          <p:cNvPr id="7" name="Footer Placeholder 6"/>
          <p:cNvSpPr>
            <a:spLocks noGrp="1"/>
          </p:cNvSpPr>
          <p:nvPr>
            <p:ph type="ftr" sz="quarter" idx="10"/>
          </p:nvPr>
        </p:nvSpPr>
        <p:spPr/>
        <p:txBody>
          <a:bodyPr/>
          <a:lstStyle/>
          <a:p>
            <a:r>
              <a:rPr lang="en-US"/>
              <a:t>Presentation title</a:t>
            </a:r>
            <a:endParaRPr lang="en-US" dirty="0"/>
          </a:p>
        </p:txBody>
      </p:sp>
    </p:spTree>
    <p:extLst>
      <p:ext uri="{BB962C8B-B14F-4D97-AF65-F5344CB8AC3E}">
        <p14:creationId xmlns:p14="http://schemas.microsoft.com/office/powerpoint/2010/main" val="253457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Arial" panose="020B0604020202020204" pitchFamily="34" charset="0"/>
            </a:endParaRPr>
          </a:p>
        </p:txBody>
      </p:sp>
      <p:sp>
        <p:nvSpPr>
          <p:cNvPr id="6" name="Footer Placeholder 5"/>
          <p:cNvSpPr>
            <a:spLocks noGrp="1"/>
          </p:cNvSpPr>
          <p:nvPr>
            <p:ph type="ftr" sz="quarter" idx="10"/>
          </p:nvPr>
        </p:nvSpPr>
        <p:spPr/>
        <p:txBody>
          <a:bodyPr/>
          <a:lstStyle/>
          <a:p>
            <a:r>
              <a:rPr lang="en-US"/>
              <a:t>Presentation title</a:t>
            </a:r>
            <a:endParaRPr lang="en-US" dirty="0"/>
          </a:p>
        </p:txBody>
      </p:sp>
    </p:spTree>
    <p:extLst>
      <p:ext uri="{BB962C8B-B14F-4D97-AF65-F5344CB8AC3E}">
        <p14:creationId xmlns:p14="http://schemas.microsoft.com/office/powerpoint/2010/main" val="1365547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 picture on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r>
              <a:rPr lang="en-US"/>
              <a:t>Click icon to add picture</a:t>
            </a:r>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11945"/>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Arial" panose="020B0604020202020204" pitchFamily="34" charset="0"/>
            </a:endParaRPr>
          </a:p>
        </p:txBody>
      </p:sp>
      <p:sp>
        <p:nvSpPr>
          <p:cNvPr id="8" name="Footer Placeholder 7"/>
          <p:cNvSpPr>
            <a:spLocks noGrp="1"/>
          </p:cNvSpPr>
          <p:nvPr>
            <p:ph type="ftr" sz="quarter" idx="14"/>
          </p:nvPr>
        </p:nvSpPr>
        <p:spPr/>
        <p:txBody>
          <a:bodyPr/>
          <a:lstStyle/>
          <a:p>
            <a:r>
              <a:rPr lang="en-US"/>
              <a:t>Presentation title</a:t>
            </a:r>
            <a:endParaRPr lang="en-US" dirty="0"/>
          </a:p>
        </p:txBody>
      </p:sp>
    </p:spTree>
    <p:extLst>
      <p:ext uri="{BB962C8B-B14F-4D97-AF65-F5344CB8AC3E}">
        <p14:creationId xmlns:p14="http://schemas.microsoft.com/office/powerpoint/2010/main" val="140639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cs-CZ"/>
              <a:t>Kliknutím lze upravit styl.</a:t>
            </a:r>
            <a:endParaRPr lang="en-GB" dirty="0"/>
          </a:p>
        </p:txBody>
      </p:sp>
      <p:sp>
        <p:nvSpPr>
          <p:cNvPr id="3" name="Text Placeholder 2"/>
          <p:cNvSpPr>
            <a:spLocks noGrp="1"/>
          </p:cNvSpPr>
          <p:nvPr>
            <p:ph type="body" idx="1"/>
          </p:nvPr>
        </p:nvSpPr>
        <p:spPr>
          <a:xfrm>
            <a:off x="609918" y="1146754"/>
            <a:ext cx="10997882" cy="5019095"/>
          </a:xfrm>
          <a:prstGeom prst="rect">
            <a:avLst/>
          </a:prstGeom>
        </p:spPr>
        <p:txBody>
          <a:bodyPr vert="horz" lIns="0" tIns="0" rIns="0" bIns="0" rtlCol="0" anchor="t" anchorCtr="0">
            <a:no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167937" y="6223052"/>
            <a:ext cx="434658" cy="446036"/>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gr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2678113" y="6489088"/>
            <a:ext cx="3086100" cy="180000"/>
          </a:xfrm>
          <a:prstGeom prst="rect">
            <a:avLst/>
          </a:prstGeom>
        </p:spPr>
        <p:txBody>
          <a:bodyPr vert="horz" lIns="0" tIns="0" rIns="0" bIns="0" rtlCol="0" anchor="b"/>
          <a:lstStyle>
            <a:lvl1pPr marL="0" algn="l" defTabSz="914400" rtl="0" eaLnBrk="1" latinLnBrk="0" hangingPunct="1">
              <a:defRPr lang="en-IN" sz="800" kern="1200" dirty="0">
                <a:solidFill>
                  <a:schemeClr val="bg1"/>
                </a:solidFill>
                <a:latin typeface="Arial" panose="020B0604020202020204" pitchFamily="34" charset="0"/>
                <a:ea typeface="+mn-ea"/>
                <a:cs typeface="+mn-cs"/>
              </a:defRPr>
            </a:lvl1pPr>
          </a:lstStyle>
          <a:p>
            <a:r>
              <a:rPr lang="en-US" dirty="0"/>
              <a:t>Presentation title</a:t>
            </a:r>
          </a:p>
        </p:txBody>
      </p:sp>
      <p:sp>
        <p:nvSpPr>
          <p:cNvPr id="5" name="TextBox 4"/>
          <p:cNvSpPr txBox="1"/>
          <p:nvPr userDrawn="1"/>
        </p:nvSpPr>
        <p:spPr>
          <a:xfrm>
            <a:off x="590550" y="6514430"/>
            <a:ext cx="914082" cy="154658"/>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chemeClr val="accent2"/>
              </a:buClr>
              <a:buSzPct val="70000"/>
              <a:buFont typeface="Arial" pitchFamily="34" charset="0"/>
              <a:buNone/>
              <a:tabLst/>
              <a:defRPr/>
            </a:pPr>
            <a:r>
              <a:rPr lang="en-US" sz="900" noProof="0" dirty="0">
                <a:solidFill>
                  <a:schemeClr val="bg1"/>
                </a:solidFill>
                <a:latin typeface="Arial" panose="020B0604020202020204" pitchFamily="34" charset="0"/>
                <a:cs typeface="Arial" panose="020B0604020202020204" pitchFamily="34" charset="0"/>
              </a:rPr>
              <a:t>Page </a:t>
            </a:r>
            <a:fld id="{86C67FB4-0A4C-4731-B369-00153E7EC6AB}" type="slidenum">
              <a:rPr lang="en-US" sz="900" noProof="0" smtClean="0">
                <a:solidFill>
                  <a:schemeClr val="bg1"/>
                </a:solidFill>
                <a:latin typeface="Arial" panose="020B0604020202020204" pitchFamily="34" charset="0"/>
                <a:cs typeface="Arial" panose="020B0604020202020204" pitchFamily="34" charset="0"/>
              </a:rPr>
              <a:t>‹#›</a:t>
            </a:fld>
            <a:endParaRPr lang="en-US" sz="900"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946" r:id="rId1"/>
    <p:sldLayoutId id="2147483984" r:id="rId2"/>
    <p:sldLayoutId id="2147483890" r:id="rId3"/>
    <p:sldLayoutId id="2147483825" r:id="rId4"/>
    <p:sldLayoutId id="2147483826" r:id="rId5"/>
    <p:sldLayoutId id="2147483827" r:id="rId6"/>
    <p:sldLayoutId id="2147483828" r:id="rId7"/>
    <p:sldLayoutId id="2147483875" r:id="rId8"/>
    <p:sldLayoutId id="2147483873" r:id="rId9"/>
    <p:sldLayoutId id="2147483872" r:id="rId10"/>
    <p:sldLayoutId id="2147483832" r:id="rId11"/>
    <p:sldLayoutId id="2147483833" r:id="rId12"/>
    <p:sldLayoutId id="2147483871" r:id="rId13"/>
    <p:sldLayoutId id="2147483923" r:id="rId14"/>
    <p:sldLayoutId id="2147483921" r:id="rId15"/>
    <p:sldLayoutId id="2147483874" r:id="rId16"/>
    <p:sldLayoutId id="2147483876" r:id="rId17"/>
    <p:sldLayoutId id="2147483836" r:id="rId18"/>
    <p:sldLayoutId id="2147483968" r:id="rId19"/>
    <p:sldLayoutId id="2147483877" r:id="rId20"/>
    <p:sldLayoutId id="2147483970" r:id="rId21"/>
    <p:sldLayoutId id="2147483969" r:id="rId22"/>
    <p:sldLayoutId id="2147483926" r:id="rId23"/>
    <p:sldLayoutId id="2147483837" r:id="rId24"/>
    <p:sldLayoutId id="2147483838" r:id="rId25"/>
    <p:sldLayoutId id="2147483988" r:id="rId26"/>
    <p:sldLayoutId id="2147483989" r:id="rId27"/>
  </p:sldLayoutIdLst>
  <p:hf hdr="0"/>
  <p:txStyles>
    <p:titleStyle>
      <a:lvl1pPr algn="l" defTabSz="914400" rtl="0" eaLnBrk="1" latinLnBrk="0" hangingPunct="1">
        <a:lnSpc>
          <a:spcPct val="85000"/>
        </a:lnSpc>
        <a:spcBef>
          <a:spcPct val="0"/>
        </a:spcBef>
        <a:buNone/>
        <a:defRPr sz="2400" b="0" kern="1200">
          <a:solidFill>
            <a:schemeClr val="bg1"/>
          </a:solidFill>
          <a:latin typeface="Arial" panose="020B0604020202020204" pitchFamily="34" charset="0"/>
          <a:ea typeface="+mj-ea"/>
          <a:cs typeface="Arial" pitchFamily="34" charset="0"/>
        </a:defRPr>
      </a:lvl1pPr>
    </p:titleStyle>
    <p:body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2" userDrawn="1">
          <p15:clr>
            <a:srgbClr val="F26B43"/>
          </p15:clr>
        </p15:guide>
        <p15:guide id="3" pos="372" userDrawn="1">
          <p15:clr>
            <a:srgbClr val="F26B43"/>
          </p15:clr>
        </p15:guide>
        <p15:guide id="4" pos="7312" userDrawn="1">
          <p15:clr>
            <a:srgbClr val="F26B43"/>
          </p15:clr>
        </p15:guide>
        <p15:guide id="5" orient="horz" pos="3884" userDrawn="1">
          <p15:clr>
            <a:srgbClr val="F26B43"/>
          </p15:clr>
        </p15:guide>
        <p15:guide id="6" orient="horz" pos="709" userDrawn="1">
          <p15:clr>
            <a:srgbClr val="F26B43"/>
          </p15:clr>
        </p15:guide>
        <p15:guide id="7" orient="horz" pos="572" userDrawn="1">
          <p15:clr>
            <a:srgbClr val="F26B43"/>
          </p15:clr>
        </p15:guide>
        <p15:guide id="8" orient="horz" pos="420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97882" cy="502793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172787" y="6222688"/>
            <a:ext cx="435013" cy="44640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grpSp>
      <p:sp>
        <p:nvSpPr>
          <p:cNvPr id="21" name="Footer Placeholder 4">
            <a:extLst>
              <a:ext uri="{FF2B5EF4-FFF2-40B4-BE49-F238E27FC236}">
                <a16:creationId xmlns:a16="http://schemas.microsoft.com/office/drawing/2014/main" id="{26944631-E8AF-4601-B721-3347E3AFB2F4}"/>
              </a:ext>
            </a:extLst>
          </p:cNvPr>
          <p:cNvSpPr>
            <a:spLocks noGrp="1"/>
          </p:cNvSpPr>
          <p:nvPr>
            <p:ph type="ftr" sz="quarter" idx="3"/>
          </p:nvPr>
        </p:nvSpPr>
        <p:spPr>
          <a:xfrm>
            <a:off x="2678113" y="6473108"/>
            <a:ext cx="3086100" cy="180000"/>
          </a:xfrm>
          <a:prstGeom prst="rect">
            <a:avLst/>
          </a:prstGeom>
        </p:spPr>
        <p:txBody>
          <a:bodyPr lIns="0" tIns="0" rIns="0" bIns="0" anchor="b"/>
          <a:lstStyle>
            <a:lvl1pPr marL="0" algn="l" defTabSz="914400" rtl="0" eaLnBrk="1" latinLnBrk="0" hangingPunct="1">
              <a:defRPr lang="en-US" sz="800" kern="1200" smtClean="0">
                <a:solidFill>
                  <a:schemeClr val="bg1"/>
                </a:solidFill>
                <a:latin typeface="Arial" panose="020B0604020202020204" pitchFamily="34" charset="0"/>
                <a:ea typeface="+mn-ea"/>
                <a:cs typeface="+mn-cs"/>
              </a:defRPr>
            </a:lvl1pPr>
          </a:lstStyle>
          <a:p>
            <a:r>
              <a:rPr lang="en-IN" dirty="0"/>
              <a:t>Presentation title</a:t>
            </a:r>
          </a:p>
        </p:txBody>
      </p:sp>
      <p:sp>
        <p:nvSpPr>
          <p:cNvPr id="10" name="TextBox 9"/>
          <p:cNvSpPr txBox="1"/>
          <p:nvPr userDrawn="1"/>
        </p:nvSpPr>
        <p:spPr>
          <a:xfrm>
            <a:off x="609918" y="6513513"/>
            <a:ext cx="914082" cy="154658"/>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chemeClr val="accent2"/>
              </a:buClr>
              <a:buSzPct val="70000"/>
              <a:buFont typeface="Arial" pitchFamily="34" charset="0"/>
              <a:buNone/>
              <a:tabLst/>
              <a:defRPr/>
            </a:pPr>
            <a:r>
              <a:rPr lang="en-US" sz="900" noProof="0" dirty="0">
                <a:solidFill>
                  <a:schemeClr val="bg1"/>
                </a:solidFill>
                <a:latin typeface="Arial" panose="020B0604020202020204" pitchFamily="34" charset="0"/>
                <a:cs typeface="Arial" panose="020B0604020202020204" pitchFamily="34" charset="0"/>
              </a:rPr>
              <a:t>Page </a:t>
            </a:r>
            <a:fld id="{86C67FB4-0A4C-4731-B369-00153E7EC6AB}" type="slidenum">
              <a:rPr lang="en-US" sz="900" noProof="0" smtClean="0">
                <a:solidFill>
                  <a:schemeClr val="bg1"/>
                </a:solidFill>
                <a:latin typeface="Arial" panose="020B0604020202020204" pitchFamily="34" charset="0"/>
                <a:cs typeface="Arial" panose="020B0604020202020204" pitchFamily="34" charset="0"/>
              </a:rPr>
              <a:t>‹#›</a:t>
            </a:fld>
            <a:endParaRPr lang="en-US" sz="900"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894" r:id="rId1"/>
    <p:sldLayoutId id="2147483893" r:id="rId2"/>
    <p:sldLayoutId id="2147483974" r:id="rId3"/>
    <p:sldLayoutId id="2147483985" r:id="rId4"/>
    <p:sldLayoutId id="2147483895" r:id="rId5"/>
    <p:sldLayoutId id="2147483896" r:id="rId6"/>
    <p:sldLayoutId id="2147483981" r:id="rId7"/>
    <p:sldLayoutId id="2147483897" r:id="rId8"/>
    <p:sldLayoutId id="2147483901" r:id="rId9"/>
    <p:sldLayoutId id="2147483898" r:id="rId10"/>
    <p:sldLayoutId id="2147483899" r:id="rId11"/>
    <p:sldLayoutId id="2147483900" r:id="rId12"/>
    <p:sldLayoutId id="2147483909" r:id="rId13"/>
    <p:sldLayoutId id="2147483910" r:id="rId14"/>
    <p:sldLayoutId id="2147483905" r:id="rId15"/>
    <p:sldLayoutId id="2147483924" r:id="rId16"/>
    <p:sldLayoutId id="2147483922" r:id="rId17"/>
    <p:sldLayoutId id="2147483916" r:id="rId18"/>
    <p:sldLayoutId id="2147483904" r:id="rId19"/>
    <p:sldLayoutId id="2147483912" r:id="rId20"/>
    <p:sldLayoutId id="2147483982" r:id="rId21"/>
    <p:sldLayoutId id="2147483903" r:id="rId22"/>
    <p:sldLayoutId id="2147483983" r:id="rId23"/>
    <p:sldLayoutId id="2147483986" r:id="rId24"/>
    <p:sldLayoutId id="2147483987" r:id="rId25"/>
    <p:sldLayoutId id="2147483906" r:id="rId26"/>
    <p:sldLayoutId id="2147483979" r:id="rId27"/>
  </p:sldLayoutIdLst>
  <p:hf hdr="0"/>
  <p:txStyles>
    <p:titleStyle>
      <a:lvl1pPr algn="l" defTabSz="914400" rtl="0" eaLnBrk="1" latinLnBrk="0" hangingPunct="1">
        <a:lnSpc>
          <a:spcPct val="85000"/>
        </a:lnSpc>
        <a:spcBef>
          <a:spcPct val="0"/>
        </a:spcBef>
        <a:buNone/>
        <a:defRPr sz="2400" b="0" kern="1200">
          <a:solidFill>
            <a:schemeClr val="bg1"/>
          </a:solidFill>
          <a:latin typeface="Arial" panose="020B0604020202020204" pitchFamily="34" charset="0"/>
          <a:ea typeface="+mj-ea"/>
          <a:cs typeface="Arial" pitchFamily="34" charset="0"/>
        </a:defRPr>
      </a:lvl1pPr>
    </p:titleStyle>
    <p:body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2" userDrawn="1">
          <p15:clr>
            <a:srgbClr val="F26B43"/>
          </p15:clr>
        </p15:guide>
        <p15:guide id="3" orient="horz" pos="709" userDrawn="1">
          <p15:clr>
            <a:srgbClr val="F26B43"/>
          </p15:clr>
        </p15:guide>
        <p15:guide id="4" orient="horz" pos="2160" userDrawn="1">
          <p15:clr>
            <a:srgbClr val="F26B43"/>
          </p15:clr>
        </p15:guide>
        <p15:guide id="5" orient="horz" pos="3884" userDrawn="1">
          <p15:clr>
            <a:srgbClr val="F26B43"/>
          </p15:clr>
        </p15:guide>
        <p15:guide id="6" orient="horz" pos="4201" userDrawn="1">
          <p15:clr>
            <a:srgbClr val="F26B43"/>
          </p15:clr>
        </p15:guide>
        <p15:guide id="7" pos="372" userDrawn="1">
          <p15:clr>
            <a:srgbClr val="F26B43"/>
          </p15:clr>
        </p15:guide>
        <p15:guide id="8" pos="73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8" Type="http://schemas.openxmlformats.org/officeDocument/2006/relationships/hyperlink" Target="https://www.six-group.com/en/market-data/indices/switzerland/saron.html" TargetMode="External"/><Relationship Id="rId3" Type="http://schemas.openxmlformats.org/officeDocument/2006/relationships/hyperlink" Target="https://www.newyorkfed.org/markets/reference-rates/sofr" TargetMode="External"/><Relationship Id="rId7" Type="http://schemas.openxmlformats.org/officeDocument/2006/relationships/hyperlink" Target="https://www.ecb.europa.eu/stats/financial_markets_and_interest_rates/euro_short-term_rate/html/index.en.html" TargetMode="External"/><Relationship Id="rId2" Type="http://schemas.openxmlformats.org/officeDocument/2006/relationships/hyperlink" Target="https://www.newyorkfed.org/medialibrary/Microsites/arrc/files/2021/users-guide-to-sofr2021-update.pdf" TargetMode="External"/><Relationship Id="rId1" Type="http://schemas.openxmlformats.org/officeDocument/2006/relationships/slideLayout" Target="../slideLayouts/slideLayout12.xml"/><Relationship Id="rId6" Type="http://schemas.openxmlformats.org/officeDocument/2006/relationships/hyperlink" Target="https://www.nortonrosefulbright.com/en/knowledge/publications/5949ea18/libor-and-risk-free-rates-frequently-asked-questions" TargetMode="External"/><Relationship Id="rId5" Type="http://schemas.openxmlformats.org/officeDocument/2006/relationships/hyperlink" Target="https://www.cnb.cz/en/financial-markets/money-market/czeonia-reference-interest-rate/" TargetMode="External"/><Relationship Id="rId4" Type="http://schemas.openxmlformats.org/officeDocument/2006/relationships/hyperlink" Target="https://www.bankofengland.co.uk/markets/sonia-benchmark" TargetMode="External"/><Relationship Id="rId9" Type="http://schemas.openxmlformats.org/officeDocument/2006/relationships/hyperlink" Target="https://tradingeconomics.com/japan/overnight-interbank-average-rat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Alternative Reference</a:t>
            </a:r>
            <a:r>
              <a:rPr lang="cs-CZ" dirty="0"/>
              <a:t> Rates</a:t>
            </a:r>
            <a:br>
              <a:rPr lang="cs-CZ" dirty="0"/>
            </a:br>
            <a:br>
              <a:rPr lang="en-US" dirty="0"/>
            </a:br>
            <a:br>
              <a:rPr lang="cs-CZ" dirty="0"/>
            </a:br>
            <a:r>
              <a:rPr lang="cs-CZ" sz="2400" dirty="0"/>
              <a:t>Kučera </a:t>
            </a:r>
            <a:r>
              <a:rPr lang="en-US" sz="2400" dirty="0"/>
              <a:t>&amp; </a:t>
            </a:r>
            <a:r>
              <a:rPr lang="cs-CZ" sz="2400" dirty="0"/>
              <a:t>Novák </a:t>
            </a:r>
            <a:endParaRPr lang="cs-CZ" dirty="0"/>
          </a:p>
        </p:txBody>
      </p:sp>
      <p:sp>
        <p:nvSpPr>
          <p:cNvPr id="3" name="Rectangle 2">
            <a:extLst>
              <a:ext uri="{FF2B5EF4-FFF2-40B4-BE49-F238E27FC236}">
                <a16:creationId xmlns:a16="http://schemas.microsoft.com/office/drawing/2014/main" id="{639AE94C-1BC7-8C79-47DE-7E8BA8CCAD32}"/>
              </a:ext>
            </a:extLst>
          </p:cNvPr>
          <p:cNvSpPr/>
          <p:nvPr/>
        </p:nvSpPr>
        <p:spPr>
          <a:xfrm>
            <a:off x="9927771" y="5181600"/>
            <a:ext cx="1802675" cy="1611086"/>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742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83FF28-FE7A-1791-E9F8-2E2C4E704BAF}"/>
              </a:ext>
            </a:extLst>
          </p:cNvPr>
          <p:cNvSpPr>
            <a:spLocks noGrp="1"/>
          </p:cNvSpPr>
          <p:nvPr>
            <p:ph idx="1"/>
          </p:nvPr>
        </p:nvSpPr>
        <p:spPr/>
        <p:txBody>
          <a:bodyPr/>
          <a:lstStyle/>
          <a:p>
            <a:r>
              <a:rPr lang="en-US" dirty="0"/>
              <a:t>Czech Overnight Index Average</a:t>
            </a:r>
            <a:endParaRPr lang="cs-CZ" dirty="0"/>
          </a:p>
          <a:p>
            <a:r>
              <a:rPr lang="cs-CZ" dirty="0"/>
              <a:t>Weighter average of interest rates of all unsecured overnight deposits </a:t>
            </a:r>
            <a:r>
              <a:rPr lang="en-US" dirty="0"/>
              <a:t>made by banks and foreign bank branches on the interbank market</a:t>
            </a:r>
          </a:p>
          <a:p>
            <a:r>
              <a:rPr lang="cs-CZ" dirty="0">
                <a:solidFill>
                  <a:srgbClr val="FFFFFF"/>
                </a:solidFill>
              </a:rPr>
              <a:t>Not widely used</a:t>
            </a:r>
            <a:endParaRPr lang="en-US" dirty="0">
              <a:solidFill>
                <a:srgbClr val="FFFFFF"/>
              </a:solidFill>
            </a:endParaRPr>
          </a:p>
          <a:p>
            <a:endParaRPr lang="en-US"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a:p>
            <a:pPr marL="0" indent="0">
              <a:buNone/>
            </a:pPr>
            <a:r>
              <a:rPr lang="en-US" dirty="0">
                <a:solidFill>
                  <a:srgbClr val="FFFFFF"/>
                </a:solidFill>
              </a:rPr>
              <a:t>		           </a:t>
            </a:r>
            <a:r>
              <a:rPr lang="en-US" sz="2400" b="1" dirty="0">
                <a:solidFill>
                  <a:srgbClr val="FFFFFF"/>
                </a:solidFill>
              </a:rPr>
              <a:t>4.00 %				</a:t>
            </a:r>
          </a:p>
          <a:p>
            <a:pPr marL="0" indent="0">
              <a:buNone/>
            </a:pPr>
            <a:r>
              <a:rPr lang="en-US" sz="2400" b="1" dirty="0">
                <a:solidFill>
                  <a:srgbClr val="FFFFFF"/>
                </a:solidFill>
              </a:rPr>
              <a:t>                            </a:t>
            </a:r>
            <a:r>
              <a:rPr lang="en-US" sz="1800" i="1" dirty="0">
                <a:solidFill>
                  <a:srgbClr val="FFFFFF"/>
                </a:solidFill>
              </a:rPr>
              <a:t>(10. 12. 2024)			</a:t>
            </a:r>
            <a:endParaRPr lang="cs-CZ" i="1" dirty="0">
              <a:solidFill>
                <a:srgbClr val="FFFFFF"/>
              </a:solidFill>
            </a:endParaRPr>
          </a:p>
        </p:txBody>
      </p:sp>
      <p:sp>
        <p:nvSpPr>
          <p:cNvPr id="3" name="Footer Placeholder 2">
            <a:extLst>
              <a:ext uri="{FF2B5EF4-FFF2-40B4-BE49-F238E27FC236}">
                <a16:creationId xmlns:a16="http://schemas.microsoft.com/office/drawing/2014/main" id="{41367F67-C3A2-4683-0C27-EC470DA99A39}"/>
              </a:ext>
            </a:extLst>
          </p:cNvPr>
          <p:cNvSpPr>
            <a:spLocks noGrp="1"/>
          </p:cNvSpPr>
          <p:nvPr>
            <p:ph type="ftr" sz="quarter" idx="10"/>
          </p:nvPr>
        </p:nvSpPr>
        <p:spPr/>
        <p:txBody>
          <a:bodyPr/>
          <a:lstStyle/>
          <a:p>
            <a:endParaRPr lang="en-US" dirty="0"/>
          </a:p>
        </p:txBody>
      </p:sp>
      <p:sp>
        <p:nvSpPr>
          <p:cNvPr id="4" name="Title 3">
            <a:extLst>
              <a:ext uri="{FF2B5EF4-FFF2-40B4-BE49-F238E27FC236}">
                <a16:creationId xmlns:a16="http://schemas.microsoft.com/office/drawing/2014/main" id="{B90581D0-C04D-1B77-846F-2A8861501C47}"/>
              </a:ext>
            </a:extLst>
          </p:cNvPr>
          <p:cNvSpPr>
            <a:spLocks noGrp="1"/>
          </p:cNvSpPr>
          <p:nvPr>
            <p:ph type="title"/>
          </p:nvPr>
        </p:nvSpPr>
        <p:spPr/>
        <p:txBody>
          <a:bodyPr/>
          <a:lstStyle/>
          <a:p>
            <a:r>
              <a:rPr lang="en-US" dirty="0"/>
              <a:t>CZEONIA</a:t>
            </a:r>
            <a:endParaRPr lang="cs-CZ" dirty="0"/>
          </a:p>
        </p:txBody>
      </p:sp>
      <p:sp>
        <p:nvSpPr>
          <p:cNvPr id="5" name="Rectangle 4">
            <a:extLst>
              <a:ext uri="{FF2B5EF4-FFF2-40B4-BE49-F238E27FC236}">
                <a16:creationId xmlns:a16="http://schemas.microsoft.com/office/drawing/2014/main" id="{7361748C-2AD0-6352-4A79-C5560B6DFEA5}"/>
              </a:ext>
            </a:extLst>
          </p:cNvPr>
          <p:cNvSpPr/>
          <p:nvPr/>
        </p:nvSpPr>
        <p:spPr>
          <a:xfrm>
            <a:off x="1923691" y="3579963"/>
            <a:ext cx="3614467" cy="186330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E495158-71E6-EBD8-8EB6-0C1C36657A6B}"/>
              </a:ext>
            </a:extLst>
          </p:cNvPr>
          <p:cNvSpPr/>
          <p:nvPr/>
        </p:nvSpPr>
        <p:spPr>
          <a:xfrm>
            <a:off x="6660192" y="3579963"/>
            <a:ext cx="3614467" cy="1863305"/>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88B86C7-ADCB-31C3-5E65-23F0C2C80BDE}"/>
              </a:ext>
            </a:extLst>
          </p:cNvPr>
          <p:cNvSpPr/>
          <p:nvPr/>
        </p:nvSpPr>
        <p:spPr>
          <a:xfrm>
            <a:off x="1923691" y="3579963"/>
            <a:ext cx="3614466" cy="612475"/>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dirty="0">
                <a:solidFill>
                  <a:schemeClr val="bg2"/>
                </a:solidFill>
                <a:latin typeface="Arial" panose="020B0604020202020204" pitchFamily="34" charset="0"/>
                <a:cs typeface="Arial" panose="020B0604020202020204" pitchFamily="34" charset="0"/>
              </a:rPr>
              <a:t>1 day PRIBOR</a:t>
            </a:r>
            <a:endParaRPr lang="cs-CZ" dirty="0">
              <a:solidFill>
                <a:schemeClr val="bg2"/>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D20B2DC-55BE-3CDD-A69F-59C9BE2257D7}"/>
              </a:ext>
            </a:extLst>
          </p:cNvPr>
          <p:cNvSpPr/>
          <p:nvPr/>
        </p:nvSpPr>
        <p:spPr>
          <a:xfrm>
            <a:off x="6660193" y="3579963"/>
            <a:ext cx="3614466" cy="612475"/>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dirty="0">
                <a:solidFill>
                  <a:schemeClr val="bg2"/>
                </a:solidFill>
                <a:latin typeface="Arial" panose="020B0604020202020204" pitchFamily="34" charset="0"/>
                <a:cs typeface="Arial" panose="020B0604020202020204" pitchFamily="34" charset="0"/>
              </a:rPr>
              <a:t>1 day CZEONIA</a:t>
            </a:r>
            <a:endParaRPr lang="cs-CZ" dirty="0">
              <a:solidFill>
                <a:schemeClr val="bg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13297C3-FDE0-C3C1-3962-175B5D762329}"/>
              </a:ext>
            </a:extLst>
          </p:cNvPr>
          <p:cNvSpPr/>
          <p:nvPr/>
        </p:nvSpPr>
        <p:spPr>
          <a:xfrm>
            <a:off x="11042469" y="6139543"/>
            <a:ext cx="714102" cy="653143"/>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4766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83FF28-FE7A-1791-E9F8-2E2C4E704BAF}"/>
              </a:ext>
            </a:extLst>
          </p:cNvPr>
          <p:cNvSpPr>
            <a:spLocks noGrp="1"/>
          </p:cNvSpPr>
          <p:nvPr>
            <p:ph idx="1"/>
          </p:nvPr>
        </p:nvSpPr>
        <p:spPr/>
        <p:txBody>
          <a:bodyPr/>
          <a:lstStyle/>
          <a:p>
            <a:r>
              <a:rPr lang="en-US" dirty="0"/>
              <a:t>Czech Overnight Index Average</a:t>
            </a:r>
            <a:endParaRPr lang="cs-CZ" dirty="0"/>
          </a:p>
          <a:p>
            <a:r>
              <a:rPr lang="cs-CZ" dirty="0"/>
              <a:t>Weighter average of interest rates of all unsecured overnight deposits </a:t>
            </a:r>
            <a:r>
              <a:rPr lang="en-US" dirty="0"/>
              <a:t>made by banks and foreign bank branches on the interbank market</a:t>
            </a:r>
          </a:p>
          <a:p>
            <a:r>
              <a:rPr lang="cs-CZ" dirty="0">
                <a:solidFill>
                  <a:srgbClr val="FFFFFF"/>
                </a:solidFill>
              </a:rPr>
              <a:t>Not widely used</a:t>
            </a:r>
            <a:endParaRPr lang="en-US" dirty="0">
              <a:solidFill>
                <a:srgbClr val="FFFFFF"/>
              </a:solidFill>
            </a:endParaRPr>
          </a:p>
          <a:p>
            <a:endParaRPr lang="en-US"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a:p>
            <a:pPr marL="0" indent="0">
              <a:buNone/>
            </a:pPr>
            <a:r>
              <a:rPr lang="en-US" dirty="0">
                <a:solidFill>
                  <a:srgbClr val="FFFFFF"/>
                </a:solidFill>
              </a:rPr>
              <a:t>		           </a:t>
            </a:r>
            <a:r>
              <a:rPr lang="en-US" sz="2400" b="1" dirty="0">
                <a:solidFill>
                  <a:srgbClr val="FFFFFF"/>
                </a:solidFill>
              </a:rPr>
              <a:t>4.00 %					 3.68 %</a:t>
            </a:r>
          </a:p>
          <a:p>
            <a:pPr marL="0" indent="0">
              <a:buNone/>
            </a:pPr>
            <a:r>
              <a:rPr lang="en-US" sz="2400" b="1" dirty="0">
                <a:solidFill>
                  <a:srgbClr val="FFFFFF"/>
                </a:solidFill>
              </a:rPr>
              <a:t>                            </a:t>
            </a:r>
            <a:r>
              <a:rPr lang="en-US" sz="1800" i="1" dirty="0">
                <a:solidFill>
                  <a:srgbClr val="FFFFFF"/>
                </a:solidFill>
              </a:rPr>
              <a:t>(10. 12. 2024)			            (11. 12. 2024)</a:t>
            </a:r>
            <a:endParaRPr lang="cs-CZ" i="1" dirty="0">
              <a:solidFill>
                <a:srgbClr val="FFFFFF"/>
              </a:solidFill>
            </a:endParaRPr>
          </a:p>
        </p:txBody>
      </p:sp>
      <p:sp>
        <p:nvSpPr>
          <p:cNvPr id="3" name="Footer Placeholder 2">
            <a:extLst>
              <a:ext uri="{FF2B5EF4-FFF2-40B4-BE49-F238E27FC236}">
                <a16:creationId xmlns:a16="http://schemas.microsoft.com/office/drawing/2014/main" id="{41367F67-C3A2-4683-0C27-EC470DA99A39}"/>
              </a:ext>
            </a:extLst>
          </p:cNvPr>
          <p:cNvSpPr>
            <a:spLocks noGrp="1"/>
          </p:cNvSpPr>
          <p:nvPr>
            <p:ph type="ftr" sz="quarter" idx="10"/>
          </p:nvPr>
        </p:nvSpPr>
        <p:spPr/>
        <p:txBody>
          <a:bodyPr/>
          <a:lstStyle/>
          <a:p>
            <a:endParaRPr lang="en-US" dirty="0"/>
          </a:p>
        </p:txBody>
      </p:sp>
      <p:sp>
        <p:nvSpPr>
          <p:cNvPr id="4" name="Title 3">
            <a:extLst>
              <a:ext uri="{FF2B5EF4-FFF2-40B4-BE49-F238E27FC236}">
                <a16:creationId xmlns:a16="http://schemas.microsoft.com/office/drawing/2014/main" id="{B90581D0-C04D-1B77-846F-2A8861501C47}"/>
              </a:ext>
            </a:extLst>
          </p:cNvPr>
          <p:cNvSpPr>
            <a:spLocks noGrp="1"/>
          </p:cNvSpPr>
          <p:nvPr>
            <p:ph type="title"/>
          </p:nvPr>
        </p:nvSpPr>
        <p:spPr/>
        <p:txBody>
          <a:bodyPr/>
          <a:lstStyle/>
          <a:p>
            <a:r>
              <a:rPr lang="en-US" dirty="0"/>
              <a:t>CZEONIA</a:t>
            </a:r>
            <a:endParaRPr lang="cs-CZ" dirty="0"/>
          </a:p>
        </p:txBody>
      </p:sp>
      <p:sp>
        <p:nvSpPr>
          <p:cNvPr id="5" name="Rectangle 4">
            <a:extLst>
              <a:ext uri="{FF2B5EF4-FFF2-40B4-BE49-F238E27FC236}">
                <a16:creationId xmlns:a16="http://schemas.microsoft.com/office/drawing/2014/main" id="{7361748C-2AD0-6352-4A79-C5560B6DFEA5}"/>
              </a:ext>
            </a:extLst>
          </p:cNvPr>
          <p:cNvSpPr/>
          <p:nvPr/>
        </p:nvSpPr>
        <p:spPr>
          <a:xfrm>
            <a:off x="1923691" y="3579963"/>
            <a:ext cx="3614467" cy="186330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E495158-71E6-EBD8-8EB6-0C1C36657A6B}"/>
              </a:ext>
            </a:extLst>
          </p:cNvPr>
          <p:cNvSpPr/>
          <p:nvPr/>
        </p:nvSpPr>
        <p:spPr>
          <a:xfrm>
            <a:off x="6660192" y="3579963"/>
            <a:ext cx="3614467" cy="1863305"/>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88B86C7-ADCB-31C3-5E65-23F0C2C80BDE}"/>
              </a:ext>
            </a:extLst>
          </p:cNvPr>
          <p:cNvSpPr/>
          <p:nvPr/>
        </p:nvSpPr>
        <p:spPr>
          <a:xfrm>
            <a:off x="1923691" y="3579963"/>
            <a:ext cx="3614466" cy="612475"/>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dirty="0">
                <a:solidFill>
                  <a:schemeClr val="bg2"/>
                </a:solidFill>
                <a:latin typeface="Arial" panose="020B0604020202020204" pitchFamily="34" charset="0"/>
                <a:cs typeface="Arial" panose="020B0604020202020204" pitchFamily="34" charset="0"/>
              </a:rPr>
              <a:t>1 day PRIBOR</a:t>
            </a:r>
            <a:endParaRPr lang="cs-CZ" dirty="0">
              <a:solidFill>
                <a:schemeClr val="bg2"/>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D20B2DC-55BE-3CDD-A69F-59C9BE2257D7}"/>
              </a:ext>
            </a:extLst>
          </p:cNvPr>
          <p:cNvSpPr/>
          <p:nvPr/>
        </p:nvSpPr>
        <p:spPr>
          <a:xfrm>
            <a:off x="6660193" y="3579963"/>
            <a:ext cx="3614466" cy="612475"/>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dirty="0">
                <a:solidFill>
                  <a:schemeClr val="bg2"/>
                </a:solidFill>
                <a:latin typeface="Arial" panose="020B0604020202020204" pitchFamily="34" charset="0"/>
                <a:cs typeface="Arial" panose="020B0604020202020204" pitchFamily="34" charset="0"/>
              </a:rPr>
              <a:t>1 day CZEONIA</a:t>
            </a:r>
            <a:endParaRPr lang="cs-CZ" dirty="0">
              <a:solidFill>
                <a:schemeClr val="bg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0B8712B-7892-A1ED-631A-8BDF65EA08BD}"/>
              </a:ext>
            </a:extLst>
          </p:cNvPr>
          <p:cNvSpPr/>
          <p:nvPr/>
        </p:nvSpPr>
        <p:spPr>
          <a:xfrm>
            <a:off x="11042469" y="6139543"/>
            <a:ext cx="714102" cy="653143"/>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687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Technical Aspects of ARRs</a:t>
            </a:r>
            <a:br>
              <a:rPr lang="cs-CZ" dirty="0"/>
            </a:br>
            <a:br>
              <a:rPr lang="en-US" dirty="0"/>
            </a:br>
            <a:br>
              <a:rPr lang="cs-CZ" dirty="0"/>
            </a:br>
            <a:endParaRPr lang="cs-CZ" dirty="0"/>
          </a:p>
        </p:txBody>
      </p:sp>
      <p:sp>
        <p:nvSpPr>
          <p:cNvPr id="3" name="Rectangle 2">
            <a:extLst>
              <a:ext uri="{FF2B5EF4-FFF2-40B4-BE49-F238E27FC236}">
                <a16:creationId xmlns:a16="http://schemas.microsoft.com/office/drawing/2014/main" id="{639AE94C-1BC7-8C79-47DE-7E8BA8CCAD32}"/>
              </a:ext>
            </a:extLst>
          </p:cNvPr>
          <p:cNvSpPr/>
          <p:nvPr/>
        </p:nvSpPr>
        <p:spPr>
          <a:xfrm>
            <a:off x="9927771" y="5181600"/>
            <a:ext cx="1802675" cy="1611086"/>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874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Interest Calculation Methodology for  ARRs</a:t>
            </a:r>
          </a:p>
        </p:txBody>
      </p:sp>
      <p:graphicFrame>
        <p:nvGraphicFramePr>
          <p:cNvPr id="13" name="Table 13">
            <a:extLst>
              <a:ext uri="{FF2B5EF4-FFF2-40B4-BE49-F238E27FC236}">
                <a16:creationId xmlns:a16="http://schemas.microsoft.com/office/drawing/2014/main" id="{6A51DAA3-A485-4C04-809A-EF1F7233C76E}"/>
              </a:ext>
            </a:extLst>
          </p:cNvPr>
          <p:cNvGraphicFramePr>
            <a:graphicFrameLocks noGrp="1"/>
          </p:cNvGraphicFramePr>
          <p:nvPr/>
        </p:nvGraphicFramePr>
        <p:xfrm>
          <a:off x="2575335" y="5167989"/>
          <a:ext cx="7134048" cy="213360"/>
        </p:xfrm>
        <a:graphic>
          <a:graphicData uri="http://schemas.openxmlformats.org/drawingml/2006/table">
            <a:tbl>
              <a:tblPr firstRow="1" bandRow="1">
                <a:tableStyleId>{5940675A-B579-460E-94D1-54222C63F5DA}</a:tableStyleId>
              </a:tblPr>
              <a:tblGrid>
                <a:gridCol w="264224">
                  <a:extLst>
                    <a:ext uri="{9D8B030D-6E8A-4147-A177-3AD203B41FA5}">
                      <a16:colId xmlns:a16="http://schemas.microsoft.com/office/drawing/2014/main" val="2790228987"/>
                    </a:ext>
                  </a:extLst>
                </a:gridCol>
                <a:gridCol w="264224">
                  <a:extLst>
                    <a:ext uri="{9D8B030D-6E8A-4147-A177-3AD203B41FA5}">
                      <a16:colId xmlns:a16="http://schemas.microsoft.com/office/drawing/2014/main" val="1591981379"/>
                    </a:ext>
                  </a:extLst>
                </a:gridCol>
                <a:gridCol w="264224">
                  <a:extLst>
                    <a:ext uri="{9D8B030D-6E8A-4147-A177-3AD203B41FA5}">
                      <a16:colId xmlns:a16="http://schemas.microsoft.com/office/drawing/2014/main" val="2571922700"/>
                    </a:ext>
                  </a:extLst>
                </a:gridCol>
                <a:gridCol w="264224">
                  <a:extLst>
                    <a:ext uri="{9D8B030D-6E8A-4147-A177-3AD203B41FA5}">
                      <a16:colId xmlns:a16="http://schemas.microsoft.com/office/drawing/2014/main" val="1805224077"/>
                    </a:ext>
                  </a:extLst>
                </a:gridCol>
                <a:gridCol w="264224">
                  <a:extLst>
                    <a:ext uri="{9D8B030D-6E8A-4147-A177-3AD203B41FA5}">
                      <a16:colId xmlns:a16="http://schemas.microsoft.com/office/drawing/2014/main" val="709253088"/>
                    </a:ext>
                  </a:extLst>
                </a:gridCol>
                <a:gridCol w="264224">
                  <a:extLst>
                    <a:ext uri="{9D8B030D-6E8A-4147-A177-3AD203B41FA5}">
                      <a16:colId xmlns:a16="http://schemas.microsoft.com/office/drawing/2014/main" val="2932711091"/>
                    </a:ext>
                  </a:extLst>
                </a:gridCol>
                <a:gridCol w="264224">
                  <a:extLst>
                    <a:ext uri="{9D8B030D-6E8A-4147-A177-3AD203B41FA5}">
                      <a16:colId xmlns:a16="http://schemas.microsoft.com/office/drawing/2014/main" val="3644841311"/>
                    </a:ext>
                  </a:extLst>
                </a:gridCol>
                <a:gridCol w="264224">
                  <a:extLst>
                    <a:ext uri="{9D8B030D-6E8A-4147-A177-3AD203B41FA5}">
                      <a16:colId xmlns:a16="http://schemas.microsoft.com/office/drawing/2014/main" val="3006868629"/>
                    </a:ext>
                  </a:extLst>
                </a:gridCol>
                <a:gridCol w="264224">
                  <a:extLst>
                    <a:ext uri="{9D8B030D-6E8A-4147-A177-3AD203B41FA5}">
                      <a16:colId xmlns:a16="http://schemas.microsoft.com/office/drawing/2014/main" val="3985495547"/>
                    </a:ext>
                  </a:extLst>
                </a:gridCol>
                <a:gridCol w="264224">
                  <a:extLst>
                    <a:ext uri="{9D8B030D-6E8A-4147-A177-3AD203B41FA5}">
                      <a16:colId xmlns:a16="http://schemas.microsoft.com/office/drawing/2014/main" val="2717451667"/>
                    </a:ext>
                  </a:extLst>
                </a:gridCol>
                <a:gridCol w="264224">
                  <a:extLst>
                    <a:ext uri="{9D8B030D-6E8A-4147-A177-3AD203B41FA5}">
                      <a16:colId xmlns:a16="http://schemas.microsoft.com/office/drawing/2014/main" val="1068895095"/>
                    </a:ext>
                  </a:extLst>
                </a:gridCol>
                <a:gridCol w="264224">
                  <a:extLst>
                    <a:ext uri="{9D8B030D-6E8A-4147-A177-3AD203B41FA5}">
                      <a16:colId xmlns:a16="http://schemas.microsoft.com/office/drawing/2014/main" val="4254760965"/>
                    </a:ext>
                  </a:extLst>
                </a:gridCol>
                <a:gridCol w="264224">
                  <a:extLst>
                    <a:ext uri="{9D8B030D-6E8A-4147-A177-3AD203B41FA5}">
                      <a16:colId xmlns:a16="http://schemas.microsoft.com/office/drawing/2014/main" val="423964247"/>
                    </a:ext>
                  </a:extLst>
                </a:gridCol>
                <a:gridCol w="264224">
                  <a:extLst>
                    <a:ext uri="{9D8B030D-6E8A-4147-A177-3AD203B41FA5}">
                      <a16:colId xmlns:a16="http://schemas.microsoft.com/office/drawing/2014/main" val="2590760778"/>
                    </a:ext>
                  </a:extLst>
                </a:gridCol>
                <a:gridCol w="264224">
                  <a:extLst>
                    <a:ext uri="{9D8B030D-6E8A-4147-A177-3AD203B41FA5}">
                      <a16:colId xmlns:a16="http://schemas.microsoft.com/office/drawing/2014/main" val="59567287"/>
                    </a:ext>
                  </a:extLst>
                </a:gridCol>
                <a:gridCol w="264224">
                  <a:extLst>
                    <a:ext uri="{9D8B030D-6E8A-4147-A177-3AD203B41FA5}">
                      <a16:colId xmlns:a16="http://schemas.microsoft.com/office/drawing/2014/main" val="2078323441"/>
                    </a:ext>
                  </a:extLst>
                </a:gridCol>
                <a:gridCol w="264224">
                  <a:extLst>
                    <a:ext uri="{9D8B030D-6E8A-4147-A177-3AD203B41FA5}">
                      <a16:colId xmlns:a16="http://schemas.microsoft.com/office/drawing/2014/main" val="3859745407"/>
                    </a:ext>
                  </a:extLst>
                </a:gridCol>
                <a:gridCol w="264224">
                  <a:extLst>
                    <a:ext uri="{9D8B030D-6E8A-4147-A177-3AD203B41FA5}">
                      <a16:colId xmlns:a16="http://schemas.microsoft.com/office/drawing/2014/main" val="2761097520"/>
                    </a:ext>
                  </a:extLst>
                </a:gridCol>
                <a:gridCol w="264224">
                  <a:extLst>
                    <a:ext uri="{9D8B030D-6E8A-4147-A177-3AD203B41FA5}">
                      <a16:colId xmlns:a16="http://schemas.microsoft.com/office/drawing/2014/main" val="83612547"/>
                    </a:ext>
                  </a:extLst>
                </a:gridCol>
                <a:gridCol w="264224">
                  <a:extLst>
                    <a:ext uri="{9D8B030D-6E8A-4147-A177-3AD203B41FA5}">
                      <a16:colId xmlns:a16="http://schemas.microsoft.com/office/drawing/2014/main" val="3388936913"/>
                    </a:ext>
                  </a:extLst>
                </a:gridCol>
                <a:gridCol w="264224">
                  <a:extLst>
                    <a:ext uri="{9D8B030D-6E8A-4147-A177-3AD203B41FA5}">
                      <a16:colId xmlns:a16="http://schemas.microsoft.com/office/drawing/2014/main" val="2975505563"/>
                    </a:ext>
                  </a:extLst>
                </a:gridCol>
                <a:gridCol w="264224">
                  <a:extLst>
                    <a:ext uri="{9D8B030D-6E8A-4147-A177-3AD203B41FA5}">
                      <a16:colId xmlns:a16="http://schemas.microsoft.com/office/drawing/2014/main" val="3115083156"/>
                    </a:ext>
                  </a:extLst>
                </a:gridCol>
                <a:gridCol w="264224">
                  <a:extLst>
                    <a:ext uri="{9D8B030D-6E8A-4147-A177-3AD203B41FA5}">
                      <a16:colId xmlns:a16="http://schemas.microsoft.com/office/drawing/2014/main" val="2565909705"/>
                    </a:ext>
                  </a:extLst>
                </a:gridCol>
                <a:gridCol w="264224">
                  <a:extLst>
                    <a:ext uri="{9D8B030D-6E8A-4147-A177-3AD203B41FA5}">
                      <a16:colId xmlns:a16="http://schemas.microsoft.com/office/drawing/2014/main" val="4067684357"/>
                    </a:ext>
                  </a:extLst>
                </a:gridCol>
                <a:gridCol w="264224">
                  <a:extLst>
                    <a:ext uri="{9D8B030D-6E8A-4147-A177-3AD203B41FA5}">
                      <a16:colId xmlns:a16="http://schemas.microsoft.com/office/drawing/2014/main" val="2575653247"/>
                    </a:ext>
                  </a:extLst>
                </a:gridCol>
                <a:gridCol w="264224">
                  <a:extLst>
                    <a:ext uri="{9D8B030D-6E8A-4147-A177-3AD203B41FA5}">
                      <a16:colId xmlns:a16="http://schemas.microsoft.com/office/drawing/2014/main" val="3412161349"/>
                    </a:ext>
                  </a:extLst>
                </a:gridCol>
                <a:gridCol w="264224">
                  <a:extLst>
                    <a:ext uri="{9D8B030D-6E8A-4147-A177-3AD203B41FA5}">
                      <a16:colId xmlns:a16="http://schemas.microsoft.com/office/drawing/2014/main" val="859895030"/>
                    </a:ext>
                  </a:extLst>
                </a:gridCol>
              </a:tblGrid>
              <a:tr h="0">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endParaRPr lang="en-US" sz="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2272970310"/>
                  </a:ext>
                </a:extLst>
              </a:tr>
            </a:tbl>
          </a:graphicData>
        </a:graphic>
      </p:graphicFrame>
      <p:grpSp>
        <p:nvGrpSpPr>
          <p:cNvPr id="59" name="Group 58">
            <a:extLst>
              <a:ext uri="{FF2B5EF4-FFF2-40B4-BE49-F238E27FC236}">
                <a16:creationId xmlns:a16="http://schemas.microsoft.com/office/drawing/2014/main" id="{28AAE684-F33D-433C-818E-53324A3FBF5C}"/>
              </a:ext>
            </a:extLst>
          </p:cNvPr>
          <p:cNvGrpSpPr/>
          <p:nvPr/>
        </p:nvGrpSpPr>
        <p:grpSpPr>
          <a:xfrm>
            <a:off x="609918" y="1041826"/>
            <a:ext cx="10244894" cy="2205246"/>
            <a:chOff x="609919" y="737383"/>
            <a:chExt cx="10244894" cy="2205246"/>
          </a:xfrm>
        </p:grpSpPr>
        <p:sp>
          <p:nvSpPr>
            <p:cNvPr id="29" name="Arrow: Right 28">
              <a:extLst>
                <a:ext uri="{FF2B5EF4-FFF2-40B4-BE49-F238E27FC236}">
                  <a16:creationId xmlns:a16="http://schemas.microsoft.com/office/drawing/2014/main" id="{07191D2F-7DF4-4AEA-AEBA-E5564CF15748}"/>
                </a:ext>
              </a:extLst>
            </p:cNvPr>
            <p:cNvSpPr/>
            <p:nvPr/>
          </p:nvSpPr>
          <p:spPr>
            <a:xfrm>
              <a:off x="1553497" y="1989772"/>
              <a:ext cx="9301316" cy="220570"/>
            </a:xfrm>
            <a:prstGeom prst="rightArrow">
              <a:avLst/>
            </a:prstGeom>
            <a:noFill/>
            <a:ln w="9525" cap="flat" cmpd="sng" algn="ctr">
              <a:solidFill>
                <a:srgbClr val="97979C"/>
              </a:solidFill>
              <a:prstDash val="solid"/>
            </a:ln>
            <a:effectLst/>
          </p:spPr>
          <p:txBody>
            <a:bodyPr rtlCol="0" anchor="t" anchorCtr="0"/>
            <a:lstStyle/>
            <a:p>
              <a:pPr algn="ctr" fontAlgn="base">
                <a:spcBef>
                  <a:spcPct val="0"/>
                </a:spcBef>
                <a:spcAft>
                  <a:spcPct val="0"/>
                </a:spcAft>
                <a:defRPr/>
              </a:pPr>
              <a:endParaRPr lang="en-US" sz="1000" kern="0" dirty="0">
                <a:solidFill>
                  <a:srgbClr val="000000"/>
                </a:solidFill>
                <a:latin typeface="+mj-lt"/>
                <a:cs typeface="Arial"/>
              </a:endParaRPr>
            </a:p>
          </p:txBody>
        </p:sp>
        <p:sp>
          <p:nvSpPr>
            <p:cNvPr id="30" name="Rectangle 29">
              <a:extLst>
                <a:ext uri="{FF2B5EF4-FFF2-40B4-BE49-F238E27FC236}">
                  <a16:creationId xmlns:a16="http://schemas.microsoft.com/office/drawing/2014/main" id="{C0A0BB28-FE4C-4E07-8CDA-1CAE0F227719}"/>
                </a:ext>
              </a:extLst>
            </p:cNvPr>
            <p:cNvSpPr/>
            <p:nvPr/>
          </p:nvSpPr>
          <p:spPr>
            <a:xfrm>
              <a:off x="10013163" y="1989772"/>
              <a:ext cx="208880" cy="222007"/>
            </a:xfrm>
            <a:prstGeom prst="rect">
              <a:avLst/>
            </a:prstGeom>
            <a:solidFill>
              <a:srgbClr val="FF0000"/>
            </a:solidFill>
            <a:ln w="9525" cap="flat" cmpd="sng" algn="ctr">
              <a:solidFill>
                <a:srgbClr val="7F7E82"/>
              </a:solidFill>
              <a:prstDash val="solid"/>
            </a:ln>
            <a:effectLst/>
          </p:spPr>
          <p:txBody>
            <a:bodyPr rtlCol="0" anchor="t" anchorCtr="0"/>
            <a:lstStyle/>
            <a:p>
              <a:pPr algn="ctr" fontAlgn="base">
                <a:spcBef>
                  <a:spcPct val="0"/>
                </a:spcBef>
                <a:spcAft>
                  <a:spcPct val="0"/>
                </a:spcAft>
                <a:defRPr/>
              </a:pPr>
              <a:endParaRPr lang="en-US" sz="1000" kern="0" dirty="0">
                <a:solidFill>
                  <a:srgbClr val="000000"/>
                </a:solidFill>
                <a:latin typeface="+mj-lt"/>
                <a:cs typeface="Arial"/>
              </a:endParaRPr>
            </a:p>
          </p:txBody>
        </p:sp>
        <p:sp>
          <p:nvSpPr>
            <p:cNvPr id="39" name="Rectangle 38">
              <a:extLst>
                <a:ext uri="{FF2B5EF4-FFF2-40B4-BE49-F238E27FC236}">
                  <a16:creationId xmlns:a16="http://schemas.microsoft.com/office/drawing/2014/main" id="{5AB63141-63BE-4D6E-B425-E83AD2F79A65}"/>
                </a:ext>
              </a:extLst>
            </p:cNvPr>
            <p:cNvSpPr/>
            <p:nvPr/>
          </p:nvSpPr>
          <p:spPr bwMode="auto">
            <a:xfrm>
              <a:off x="1839281" y="2295592"/>
              <a:ext cx="655674" cy="147098"/>
            </a:xfrm>
            <a:prstGeom prst="rect">
              <a:avLst/>
            </a:prstGeom>
            <a:solidFill>
              <a:srgbClr val="FFE600"/>
            </a:solidFill>
            <a:ln w="9525" cap="flat" cmpd="sng" algn="ctr">
              <a:noFill/>
              <a:prstDash val="solid"/>
              <a:round/>
              <a:headEnd type="none" w="med" len="med"/>
              <a:tailEnd type="none" w="med" len="med"/>
            </a:ln>
            <a:effectLst/>
          </p:spPr>
          <p:txBody>
            <a:bodyPr vert="horz" wrap="none" lIns="59537" tIns="59537" rIns="59537" bIns="59537" numCol="1" rtlCol="0" anchor="ctr" anchorCtr="0" compatLnSpc="1">
              <a:prstTxWarp prst="textNoShape">
                <a:avLst/>
              </a:prstTxWarp>
            </a:bodyPr>
            <a:lstStyle/>
            <a:p>
              <a:pPr algn="ctr" defTabSz="1097388" fontAlgn="base">
                <a:spcBef>
                  <a:spcPct val="0"/>
                </a:spcBef>
                <a:spcAft>
                  <a:spcPct val="0"/>
                </a:spcAft>
                <a:defRPr/>
              </a:pPr>
              <a:r>
                <a:rPr lang="en-US" sz="1000" b="1" kern="0" dirty="0">
                  <a:solidFill>
                    <a:srgbClr val="000000"/>
                  </a:solidFill>
                  <a:latin typeface="+mj-lt"/>
                  <a:cs typeface="Calibri" panose="020F0502020204030204" pitchFamily="34" charset="0"/>
                </a:rPr>
                <a:t>Sep 1</a:t>
              </a:r>
            </a:p>
          </p:txBody>
        </p:sp>
        <p:sp>
          <p:nvSpPr>
            <p:cNvPr id="40" name="Rectangle 39">
              <a:extLst>
                <a:ext uri="{FF2B5EF4-FFF2-40B4-BE49-F238E27FC236}">
                  <a16:creationId xmlns:a16="http://schemas.microsoft.com/office/drawing/2014/main" id="{C6451CFD-D1A7-424E-8A71-9088DF849D4F}"/>
                </a:ext>
              </a:extLst>
            </p:cNvPr>
            <p:cNvSpPr/>
            <p:nvPr/>
          </p:nvSpPr>
          <p:spPr bwMode="auto">
            <a:xfrm>
              <a:off x="9815545" y="2301938"/>
              <a:ext cx="609782" cy="140752"/>
            </a:xfrm>
            <a:prstGeom prst="rect">
              <a:avLst/>
            </a:prstGeom>
            <a:solidFill>
              <a:srgbClr val="FFE600"/>
            </a:solidFill>
            <a:ln w="9525" cap="flat" cmpd="sng" algn="ctr">
              <a:noFill/>
              <a:prstDash val="solid"/>
              <a:round/>
              <a:headEnd type="none" w="med" len="med"/>
              <a:tailEnd type="none" w="med" len="med"/>
            </a:ln>
            <a:effectLst/>
          </p:spPr>
          <p:txBody>
            <a:bodyPr vert="horz" wrap="none" lIns="59537" tIns="59537" rIns="59537" bIns="59537" numCol="1" rtlCol="0" anchor="ctr" anchorCtr="0" compatLnSpc="1">
              <a:prstTxWarp prst="textNoShape">
                <a:avLst/>
              </a:prstTxWarp>
            </a:bodyPr>
            <a:lstStyle/>
            <a:p>
              <a:pPr algn="ctr" defTabSz="1097388" fontAlgn="base">
                <a:spcBef>
                  <a:spcPct val="0"/>
                </a:spcBef>
                <a:spcAft>
                  <a:spcPct val="0"/>
                </a:spcAft>
                <a:defRPr/>
              </a:pPr>
              <a:r>
                <a:rPr lang="en-US" sz="1000" b="1" kern="0" dirty="0">
                  <a:solidFill>
                    <a:srgbClr val="000000"/>
                  </a:solidFill>
                  <a:latin typeface="+mj-lt"/>
                  <a:cs typeface="Calibri" panose="020F0502020204030204" pitchFamily="34" charset="0"/>
                </a:rPr>
                <a:t>Oct 1</a:t>
              </a:r>
            </a:p>
          </p:txBody>
        </p:sp>
        <p:sp>
          <p:nvSpPr>
            <p:cNvPr id="41" name="Rectangle 40">
              <a:extLst>
                <a:ext uri="{FF2B5EF4-FFF2-40B4-BE49-F238E27FC236}">
                  <a16:creationId xmlns:a16="http://schemas.microsoft.com/office/drawing/2014/main" id="{09722C53-FA77-4642-A78B-F4166341BCD4}"/>
                </a:ext>
              </a:extLst>
            </p:cNvPr>
            <p:cNvSpPr/>
            <p:nvPr/>
          </p:nvSpPr>
          <p:spPr bwMode="auto">
            <a:xfrm>
              <a:off x="9631270" y="1648344"/>
              <a:ext cx="972666" cy="236042"/>
            </a:xfrm>
            <a:prstGeom prst="rect">
              <a:avLst/>
            </a:prstGeom>
            <a:solidFill>
              <a:schemeClr val="bg2">
                <a:lumMod val="75000"/>
                <a:lumOff val="25000"/>
              </a:schemeClr>
            </a:solidFill>
            <a:ln w="9525" cap="flat" cmpd="sng" algn="ctr">
              <a:noFill/>
              <a:prstDash val="solid"/>
              <a:round/>
              <a:headEnd type="none" w="med" len="med"/>
              <a:tailEnd type="none" w="med" len="med"/>
            </a:ln>
            <a:effectLst/>
          </p:spPr>
          <p:txBody>
            <a:bodyPr vert="horz" wrap="none" lIns="59537" tIns="59537" rIns="59537" bIns="59537" numCol="1" rtlCol="0" anchor="ctr" anchorCtr="0" compatLnSpc="1">
              <a:prstTxWarp prst="textNoShape">
                <a:avLst/>
              </a:prstTxWarp>
            </a:bodyPr>
            <a:lstStyle/>
            <a:p>
              <a:pPr algn="ctr" defTabSz="1097388" fontAlgn="base">
                <a:spcBef>
                  <a:spcPct val="0"/>
                </a:spcBef>
                <a:spcAft>
                  <a:spcPct val="0"/>
                </a:spcAft>
                <a:defRPr/>
              </a:pPr>
              <a:r>
                <a:rPr lang="en-US" sz="1000" kern="0" dirty="0">
                  <a:solidFill>
                    <a:schemeClr val="bg1"/>
                  </a:solidFill>
                  <a:latin typeface="+mj-lt"/>
                  <a:cs typeface="Calibri" panose="020F0502020204030204" pitchFamily="34" charset="0"/>
                </a:rPr>
                <a:t>Coupon date</a:t>
              </a:r>
            </a:p>
          </p:txBody>
        </p:sp>
        <p:sp>
          <p:nvSpPr>
            <p:cNvPr id="42" name="Rectangle 41">
              <a:extLst>
                <a:ext uri="{FF2B5EF4-FFF2-40B4-BE49-F238E27FC236}">
                  <a16:creationId xmlns:a16="http://schemas.microsoft.com/office/drawing/2014/main" id="{900CBF35-7A73-4FF8-882A-763A75FCDC5F}"/>
                </a:ext>
              </a:extLst>
            </p:cNvPr>
            <p:cNvSpPr/>
            <p:nvPr/>
          </p:nvSpPr>
          <p:spPr>
            <a:xfrm>
              <a:off x="1278533" y="1448751"/>
              <a:ext cx="1777167" cy="432044"/>
            </a:xfrm>
            <a:prstGeom prst="rect">
              <a:avLst/>
            </a:prstGeom>
            <a:solidFill>
              <a:schemeClr val="bg2">
                <a:lumMod val="75000"/>
                <a:lumOff val="25000"/>
              </a:schemeClr>
            </a:solidFill>
            <a:ln w="25400" cap="flat" cmpd="sng" algn="ctr">
              <a:noFill/>
              <a:prstDash val="solid"/>
            </a:ln>
            <a:effectLst/>
          </p:spPr>
          <p:txBody>
            <a:bodyPr lIns="91440" rtlCol="0" anchor="t" anchorCtr="0"/>
            <a:lstStyle/>
            <a:p>
              <a:pPr algn="ctr" fontAlgn="base">
                <a:spcBef>
                  <a:spcPct val="0"/>
                </a:spcBef>
                <a:spcAft>
                  <a:spcPct val="0"/>
                </a:spcAft>
                <a:buClr>
                  <a:srgbClr val="FFE600"/>
                </a:buClr>
                <a:buSzPct val="75000"/>
                <a:defRPr/>
              </a:pPr>
              <a:r>
                <a:rPr lang="en-US" sz="1200" b="1" kern="0" dirty="0">
                  <a:solidFill>
                    <a:schemeClr val="tx2"/>
                  </a:solidFill>
                  <a:latin typeface="+mj-lt"/>
                  <a:cs typeface="Calibri" panose="020F0502020204030204" pitchFamily="34" charset="0"/>
                </a:rPr>
                <a:t>1M LIBOR</a:t>
              </a:r>
              <a:r>
                <a:rPr lang="en-US" sz="1200" b="1" kern="0" dirty="0">
                  <a:solidFill>
                    <a:schemeClr val="bg1"/>
                  </a:solidFill>
                  <a:latin typeface="+mj-lt"/>
                  <a:cs typeface="Calibri" panose="020F0502020204030204" pitchFamily="34" charset="0"/>
                </a:rPr>
                <a:t> + </a:t>
              </a:r>
              <a:r>
                <a:rPr lang="en-US" sz="1200" b="1" dirty="0">
                  <a:solidFill>
                    <a:schemeClr val="bg1"/>
                  </a:solidFill>
                </a:rPr>
                <a:t>Margin</a:t>
              </a:r>
              <a:r>
                <a:rPr lang="en-US" sz="1200" b="1" kern="0" dirty="0">
                  <a:solidFill>
                    <a:schemeClr val="bg1"/>
                  </a:solidFill>
                  <a:latin typeface="+mj-lt"/>
                  <a:cs typeface="Calibri" panose="020F0502020204030204" pitchFamily="34" charset="0"/>
                </a:rPr>
                <a:t> </a:t>
              </a:r>
              <a:r>
                <a:rPr lang="en-US" sz="1000" kern="0" dirty="0">
                  <a:solidFill>
                    <a:schemeClr val="bg1"/>
                  </a:solidFill>
                  <a:latin typeface="+mj-lt"/>
                  <a:cs typeface="Calibri" panose="020F0502020204030204" pitchFamily="34" charset="0"/>
                </a:rPr>
                <a:t>(C/F known in advance)</a:t>
              </a:r>
            </a:p>
          </p:txBody>
        </p:sp>
        <p:cxnSp>
          <p:nvCxnSpPr>
            <p:cNvPr id="43" name="Connector: Elbow 42">
              <a:extLst>
                <a:ext uri="{FF2B5EF4-FFF2-40B4-BE49-F238E27FC236}">
                  <a16:creationId xmlns:a16="http://schemas.microsoft.com/office/drawing/2014/main" id="{A2318B24-D4DA-4115-9D27-224E7C6F2CEE}"/>
                </a:ext>
              </a:extLst>
            </p:cNvPr>
            <p:cNvCxnSpPr>
              <a:cxnSpLocks/>
              <a:stCxn id="42" idx="0"/>
              <a:endCxn id="41" idx="0"/>
            </p:cNvCxnSpPr>
            <p:nvPr/>
          </p:nvCxnSpPr>
          <p:spPr>
            <a:xfrm rot="16200000" flipH="1">
              <a:off x="6042563" y="-2426696"/>
              <a:ext cx="199593" cy="7950486"/>
            </a:xfrm>
            <a:prstGeom prst="bentConnector3">
              <a:avLst>
                <a:gd name="adj1" fmla="val -114533"/>
              </a:avLst>
            </a:prstGeom>
            <a:noFill/>
            <a:ln w="9525" cap="flat" cmpd="sng" algn="ctr">
              <a:solidFill>
                <a:schemeClr val="tx2"/>
              </a:solidFill>
              <a:prstDash val="solid"/>
              <a:tailEnd type="triangle"/>
            </a:ln>
            <a:effectLst/>
          </p:spPr>
        </p:cxnSp>
        <p:sp>
          <p:nvSpPr>
            <p:cNvPr id="44" name="Rectangle 43">
              <a:extLst>
                <a:ext uri="{FF2B5EF4-FFF2-40B4-BE49-F238E27FC236}">
                  <a16:creationId xmlns:a16="http://schemas.microsoft.com/office/drawing/2014/main" id="{BBE7B62F-2274-4032-962E-C6E810302D08}"/>
                </a:ext>
              </a:extLst>
            </p:cNvPr>
            <p:cNvSpPr/>
            <p:nvPr/>
          </p:nvSpPr>
          <p:spPr>
            <a:xfrm>
              <a:off x="2067658" y="1984628"/>
              <a:ext cx="208880" cy="222007"/>
            </a:xfrm>
            <a:prstGeom prst="rect">
              <a:avLst/>
            </a:prstGeom>
            <a:solidFill>
              <a:srgbClr val="FF0000"/>
            </a:solidFill>
            <a:ln w="9525" cap="flat" cmpd="sng" algn="ctr">
              <a:solidFill>
                <a:srgbClr val="7F7E82"/>
              </a:solidFill>
              <a:prstDash val="solid"/>
            </a:ln>
            <a:effectLst/>
          </p:spPr>
          <p:txBody>
            <a:bodyPr rtlCol="0" anchor="t" anchorCtr="0"/>
            <a:lstStyle/>
            <a:p>
              <a:pPr algn="ctr" fontAlgn="base">
                <a:spcBef>
                  <a:spcPct val="0"/>
                </a:spcBef>
                <a:spcAft>
                  <a:spcPct val="0"/>
                </a:spcAft>
                <a:defRPr/>
              </a:pPr>
              <a:endParaRPr lang="en-US" sz="1000" kern="0" dirty="0">
                <a:solidFill>
                  <a:srgbClr val="000000"/>
                </a:solidFill>
                <a:latin typeface="+mj-lt"/>
                <a:cs typeface="Arial"/>
              </a:endParaRPr>
            </a:p>
          </p:txBody>
        </p:sp>
        <p:pic>
          <p:nvPicPr>
            <p:cNvPr id="2050" name="Picture 2" descr="Handshake Svg Png Icon Free Download (#453163) - OnlineWebFonts.COM">
              <a:extLst>
                <a:ext uri="{FF2B5EF4-FFF2-40B4-BE49-F238E27FC236}">
                  <a16:creationId xmlns:a16="http://schemas.microsoft.com/office/drawing/2014/main" id="{009D346D-166A-4445-BC8E-2958BB4B0B41}"/>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916953" y="2578961"/>
              <a:ext cx="500329" cy="3175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Icon | Give money">
              <a:extLst>
                <a:ext uri="{FF2B5EF4-FFF2-40B4-BE49-F238E27FC236}">
                  <a16:creationId xmlns:a16="http://schemas.microsoft.com/office/drawing/2014/main" id="{75E89AB6-6CA0-4600-BB12-31525FE4ED75}"/>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9912713" y="2532849"/>
              <a:ext cx="409780" cy="40978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95E4F70F-A8CD-4FC5-9548-A746D0F6EAE7}"/>
                </a:ext>
              </a:extLst>
            </p:cNvPr>
            <p:cNvCxnSpPr>
              <a:cxnSpLocks/>
              <a:stCxn id="39" idx="3"/>
              <a:endCxn id="40" idx="1"/>
            </p:cNvCxnSpPr>
            <p:nvPr/>
          </p:nvCxnSpPr>
          <p:spPr>
            <a:xfrm>
              <a:off x="2494955" y="2369141"/>
              <a:ext cx="7320590" cy="3173"/>
            </a:xfrm>
            <a:prstGeom prst="straightConnector1">
              <a:avLst/>
            </a:prstGeom>
            <a:ln w="19050">
              <a:solidFill>
                <a:schemeClr val="tx2">
                  <a:alpha val="43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B728E972-D9E6-4CE2-9B29-DB6B04845597}"/>
                </a:ext>
              </a:extLst>
            </p:cNvPr>
            <p:cNvSpPr/>
            <p:nvPr/>
          </p:nvSpPr>
          <p:spPr>
            <a:xfrm>
              <a:off x="4853105" y="2442691"/>
              <a:ext cx="2639895" cy="411480"/>
            </a:xfrm>
            <a:prstGeom prst="rect">
              <a:avLst/>
            </a:prstGeom>
            <a:solidFill>
              <a:schemeClr val="tx1">
                <a:lumMod val="40000"/>
                <a:lumOff val="60000"/>
                <a:alpha val="18000"/>
              </a:schemeClr>
            </a:solidFill>
            <a:ln w="25400" cap="flat" cmpd="sng" algn="ctr">
              <a:noFill/>
              <a:prstDash val="solid"/>
            </a:ln>
            <a:effectLst/>
          </p:spPr>
          <p:txBody>
            <a:bodyPr lIns="91440" rtlCol="0" anchor="ctr" anchorCtr="0"/>
            <a:lstStyle/>
            <a:p>
              <a:pPr algn="ctr" fontAlgn="base">
                <a:spcBef>
                  <a:spcPct val="0"/>
                </a:spcBef>
                <a:spcAft>
                  <a:spcPct val="0"/>
                </a:spcAft>
                <a:buClr>
                  <a:srgbClr val="FFE600"/>
                </a:buClr>
                <a:buSzPct val="75000"/>
                <a:defRPr/>
              </a:pPr>
              <a:r>
                <a:rPr lang="en-US" sz="900" kern="0" dirty="0">
                  <a:solidFill>
                    <a:schemeClr val="bg1"/>
                  </a:solidFill>
                  <a:latin typeface="+mj-lt"/>
                  <a:cs typeface="Calibri" panose="020F0502020204030204" pitchFamily="34" charset="0"/>
                </a:rPr>
                <a:t>1M LIBOR fixed on Sep 1 for the duration of the interest period</a:t>
              </a:r>
            </a:p>
          </p:txBody>
        </p:sp>
        <p:sp>
          <p:nvSpPr>
            <p:cNvPr id="157" name="Rectangle 156">
              <a:extLst>
                <a:ext uri="{FF2B5EF4-FFF2-40B4-BE49-F238E27FC236}">
                  <a16:creationId xmlns:a16="http://schemas.microsoft.com/office/drawing/2014/main" id="{E6993784-85E3-4D64-A847-51ECB1975AC0}"/>
                </a:ext>
              </a:extLst>
            </p:cNvPr>
            <p:cNvSpPr/>
            <p:nvPr/>
          </p:nvSpPr>
          <p:spPr>
            <a:xfrm>
              <a:off x="609919" y="737383"/>
              <a:ext cx="1091882" cy="402682"/>
            </a:xfrm>
            <a:prstGeom prst="rect">
              <a:avLst/>
            </a:prstGeom>
            <a:solidFill>
              <a:srgbClr val="FFE600"/>
            </a:solidFill>
            <a:ln w="25400" cap="flat" cmpd="sng" algn="ctr">
              <a:noFill/>
              <a:prstDash val="solid"/>
            </a:ln>
            <a:effectLst/>
          </p:spPr>
          <p:txBody>
            <a:bodyPr rtlCol="0" anchor="ctr"/>
            <a:lstStyle/>
            <a:p>
              <a:pPr marL="0" marR="0" lvl="0" indent="0" algn="ctr" defTabSz="913945"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mj-lt"/>
                  <a:ea typeface="+mn-ea"/>
                  <a:cs typeface="Calibri" panose="020F0502020204030204" pitchFamily="34" charset="0"/>
                </a:rPr>
                <a:t>LIBOR</a:t>
              </a:r>
            </a:p>
          </p:txBody>
        </p:sp>
      </p:grpSp>
      <p:sp>
        <p:nvSpPr>
          <p:cNvPr id="167" name="Rectangle 166">
            <a:extLst>
              <a:ext uri="{FF2B5EF4-FFF2-40B4-BE49-F238E27FC236}">
                <a16:creationId xmlns:a16="http://schemas.microsoft.com/office/drawing/2014/main" id="{A535DB65-CC01-4715-A967-74201C357079}"/>
              </a:ext>
            </a:extLst>
          </p:cNvPr>
          <p:cNvSpPr/>
          <p:nvPr/>
        </p:nvSpPr>
        <p:spPr>
          <a:xfrm>
            <a:off x="1136888" y="4682102"/>
            <a:ext cx="545186" cy="394520"/>
          </a:xfrm>
          <a:prstGeom prst="rect">
            <a:avLst/>
          </a:prstGeom>
          <a:solidFill>
            <a:schemeClr val="accent3">
              <a:lumMod val="40000"/>
              <a:lumOff val="60000"/>
              <a:alpha val="45000"/>
            </a:schemeClr>
          </a:solidFill>
          <a:ln w="25400" cap="flat" cmpd="sng" algn="ctr">
            <a:noFill/>
            <a:prstDash val="solid"/>
          </a:ln>
          <a:effectLst/>
        </p:spPr>
        <p:txBody>
          <a:bodyPr lIns="0" tIns="0" rIns="0" bIns="0" rtlCol="0" anchor="ctr" anchorCtr="0"/>
          <a:lstStyle/>
          <a:p>
            <a:pPr algn="ctr" fontAlgn="base">
              <a:spcBef>
                <a:spcPct val="0"/>
              </a:spcBef>
              <a:spcAft>
                <a:spcPct val="0"/>
              </a:spcAft>
              <a:buClr>
                <a:srgbClr val="FFE600"/>
              </a:buClr>
              <a:buSzPct val="75000"/>
              <a:defRPr/>
            </a:pPr>
            <a:r>
              <a:rPr lang="en-US" sz="900" kern="0" dirty="0">
                <a:solidFill>
                  <a:schemeClr val="bg1"/>
                </a:solidFill>
                <a:latin typeface="+mj-lt"/>
                <a:cs typeface="Calibri" panose="020F0502020204030204" pitchFamily="34" charset="0"/>
              </a:rPr>
              <a:t>Lookback</a:t>
            </a:r>
          </a:p>
          <a:p>
            <a:pPr algn="ctr" fontAlgn="base">
              <a:spcBef>
                <a:spcPct val="0"/>
              </a:spcBef>
              <a:spcAft>
                <a:spcPct val="0"/>
              </a:spcAft>
              <a:buClr>
                <a:srgbClr val="FFE600"/>
              </a:buClr>
              <a:buSzPct val="75000"/>
              <a:defRPr/>
            </a:pPr>
            <a:r>
              <a:rPr lang="en-US" sz="900" kern="0" dirty="0">
                <a:solidFill>
                  <a:schemeClr val="bg1"/>
                </a:solidFill>
                <a:latin typeface="+mj-lt"/>
                <a:cs typeface="Calibri" panose="020F0502020204030204" pitchFamily="34" charset="0"/>
              </a:rPr>
              <a:t>T – 5 BD</a:t>
            </a:r>
          </a:p>
        </p:txBody>
      </p:sp>
      <p:sp>
        <p:nvSpPr>
          <p:cNvPr id="168" name="Arrow: Curved Down 167">
            <a:extLst>
              <a:ext uri="{FF2B5EF4-FFF2-40B4-BE49-F238E27FC236}">
                <a16:creationId xmlns:a16="http://schemas.microsoft.com/office/drawing/2014/main" id="{948161AA-58C0-4F3A-9476-33CE3919FBFD}"/>
              </a:ext>
            </a:extLst>
          </p:cNvPr>
          <p:cNvSpPr/>
          <p:nvPr/>
        </p:nvSpPr>
        <p:spPr>
          <a:xfrm flipH="1">
            <a:off x="8442061" y="4479709"/>
            <a:ext cx="1744385" cy="626664"/>
          </a:xfrm>
          <a:prstGeom prst="curvedDownArrow">
            <a:avLst>
              <a:gd name="adj1" fmla="val 25000"/>
              <a:gd name="adj2" fmla="val 63905"/>
              <a:gd name="adj3" fmla="val 25000"/>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69" name="Rectangle 168">
            <a:extLst>
              <a:ext uri="{FF2B5EF4-FFF2-40B4-BE49-F238E27FC236}">
                <a16:creationId xmlns:a16="http://schemas.microsoft.com/office/drawing/2014/main" id="{7CF34C38-907F-4734-8153-B5B6E9F76F07}"/>
              </a:ext>
            </a:extLst>
          </p:cNvPr>
          <p:cNvSpPr/>
          <p:nvPr/>
        </p:nvSpPr>
        <p:spPr>
          <a:xfrm>
            <a:off x="7970671" y="4487867"/>
            <a:ext cx="545186" cy="394520"/>
          </a:xfrm>
          <a:prstGeom prst="rect">
            <a:avLst/>
          </a:prstGeom>
          <a:solidFill>
            <a:schemeClr val="accent3">
              <a:lumMod val="40000"/>
              <a:lumOff val="60000"/>
              <a:alpha val="45000"/>
            </a:schemeClr>
          </a:solidFill>
          <a:ln w="25400" cap="flat" cmpd="sng" algn="ctr">
            <a:noFill/>
            <a:prstDash val="solid"/>
          </a:ln>
          <a:effectLst/>
        </p:spPr>
        <p:txBody>
          <a:bodyPr lIns="0" tIns="0" rIns="0" bIns="0" rtlCol="0" anchor="ctr" anchorCtr="0"/>
          <a:lstStyle/>
          <a:p>
            <a:pPr algn="ctr" fontAlgn="base">
              <a:spcBef>
                <a:spcPct val="0"/>
              </a:spcBef>
              <a:spcAft>
                <a:spcPct val="0"/>
              </a:spcAft>
              <a:buClr>
                <a:srgbClr val="FFE600"/>
              </a:buClr>
              <a:buSzPct val="75000"/>
              <a:defRPr/>
            </a:pPr>
            <a:r>
              <a:rPr lang="en-US" sz="900" kern="0" dirty="0">
                <a:solidFill>
                  <a:schemeClr val="bg1"/>
                </a:solidFill>
                <a:latin typeface="+mj-lt"/>
                <a:cs typeface="Calibri" panose="020F0502020204030204" pitchFamily="34" charset="0"/>
              </a:rPr>
              <a:t>Lookback</a:t>
            </a:r>
          </a:p>
          <a:p>
            <a:pPr algn="ctr" fontAlgn="base">
              <a:spcBef>
                <a:spcPct val="0"/>
              </a:spcBef>
              <a:spcAft>
                <a:spcPct val="0"/>
              </a:spcAft>
              <a:buClr>
                <a:srgbClr val="FFE600"/>
              </a:buClr>
              <a:buSzPct val="75000"/>
              <a:defRPr/>
            </a:pPr>
            <a:r>
              <a:rPr lang="en-US" sz="900" kern="0" dirty="0">
                <a:solidFill>
                  <a:schemeClr val="bg1"/>
                </a:solidFill>
                <a:latin typeface="+mj-lt"/>
                <a:cs typeface="Calibri" panose="020F0502020204030204" pitchFamily="34" charset="0"/>
              </a:rPr>
              <a:t>T – 5 BD</a:t>
            </a:r>
          </a:p>
        </p:txBody>
      </p:sp>
      <p:sp>
        <p:nvSpPr>
          <p:cNvPr id="170" name="Arrow: Curved Down 169">
            <a:extLst>
              <a:ext uri="{FF2B5EF4-FFF2-40B4-BE49-F238E27FC236}">
                <a16:creationId xmlns:a16="http://schemas.microsoft.com/office/drawing/2014/main" id="{AB335859-2996-42C6-A475-2A3A2D039F36}"/>
              </a:ext>
            </a:extLst>
          </p:cNvPr>
          <p:cNvSpPr/>
          <p:nvPr/>
        </p:nvSpPr>
        <p:spPr>
          <a:xfrm flipH="1">
            <a:off x="511124" y="4475331"/>
            <a:ext cx="1744385" cy="626664"/>
          </a:xfrm>
          <a:prstGeom prst="curvedDownArrow">
            <a:avLst>
              <a:gd name="adj1" fmla="val 25000"/>
              <a:gd name="adj2" fmla="val 63905"/>
              <a:gd name="adj3" fmla="val 25000"/>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60" name="Arrow: Right 59">
            <a:extLst>
              <a:ext uri="{FF2B5EF4-FFF2-40B4-BE49-F238E27FC236}">
                <a16:creationId xmlns:a16="http://schemas.microsoft.com/office/drawing/2014/main" id="{EB709D4D-3E26-4639-9B76-16FAA728A6CE}"/>
              </a:ext>
            </a:extLst>
          </p:cNvPr>
          <p:cNvSpPr/>
          <p:nvPr/>
        </p:nvSpPr>
        <p:spPr>
          <a:xfrm>
            <a:off x="1553497" y="5166536"/>
            <a:ext cx="9301316" cy="220570"/>
          </a:xfrm>
          <a:prstGeom prst="rightArrow">
            <a:avLst/>
          </a:prstGeom>
          <a:noFill/>
          <a:ln w="9525" cap="flat" cmpd="sng" algn="ctr">
            <a:solidFill>
              <a:srgbClr val="97979C"/>
            </a:solidFill>
            <a:prstDash val="solid"/>
          </a:ln>
          <a:effectLst/>
        </p:spPr>
        <p:txBody>
          <a:bodyPr rtlCol="0" anchor="t" anchorCtr="0"/>
          <a:lstStyle/>
          <a:p>
            <a:pPr algn="ctr" fontAlgn="base">
              <a:spcBef>
                <a:spcPct val="0"/>
              </a:spcBef>
              <a:spcAft>
                <a:spcPct val="0"/>
              </a:spcAft>
              <a:defRPr/>
            </a:pPr>
            <a:endParaRPr lang="en-US" sz="1000" kern="0" dirty="0">
              <a:solidFill>
                <a:srgbClr val="000000"/>
              </a:solidFill>
              <a:latin typeface="+mj-lt"/>
              <a:cs typeface="Arial"/>
            </a:endParaRPr>
          </a:p>
        </p:txBody>
      </p:sp>
      <p:sp>
        <p:nvSpPr>
          <p:cNvPr id="61" name="Rectangle 60">
            <a:extLst>
              <a:ext uri="{FF2B5EF4-FFF2-40B4-BE49-F238E27FC236}">
                <a16:creationId xmlns:a16="http://schemas.microsoft.com/office/drawing/2014/main" id="{DA5F7786-C034-43DD-8A4E-203A2C19D7F5}"/>
              </a:ext>
            </a:extLst>
          </p:cNvPr>
          <p:cNvSpPr/>
          <p:nvPr/>
        </p:nvSpPr>
        <p:spPr>
          <a:xfrm>
            <a:off x="10013163" y="5166536"/>
            <a:ext cx="208880" cy="222007"/>
          </a:xfrm>
          <a:prstGeom prst="rect">
            <a:avLst/>
          </a:prstGeom>
          <a:solidFill>
            <a:srgbClr val="FF0000"/>
          </a:solidFill>
          <a:ln w="9525" cap="flat" cmpd="sng" algn="ctr">
            <a:solidFill>
              <a:srgbClr val="7F7E82"/>
            </a:solidFill>
            <a:prstDash val="solid"/>
          </a:ln>
          <a:effectLst/>
        </p:spPr>
        <p:txBody>
          <a:bodyPr rtlCol="0" anchor="t" anchorCtr="0"/>
          <a:lstStyle/>
          <a:p>
            <a:pPr algn="ctr" fontAlgn="base">
              <a:spcBef>
                <a:spcPct val="0"/>
              </a:spcBef>
              <a:spcAft>
                <a:spcPct val="0"/>
              </a:spcAft>
              <a:defRPr/>
            </a:pPr>
            <a:endParaRPr lang="en-US" sz="1000" kern="0" dirty="0">
              <a:solidFill>
                <a:srgbClr val="000000"/>
              </a:solidFill>
              <a:latin typeface="+mj-lt"/>
              <a:cs typeface="Arial"/>
            </a:endParaRPr>
          </a:p>
        </p:txBody>
      </p:sp>
      <p:sp>
        <p:nvSpPr>
          <p:cNvPr id="62" name="Rectangle 61">
            <a:extLst>
              <a:ext uri="{FF2B5EF4-FFF2-40B4-BE49-F238E27FC236}">
                <a16:creationId xmlns:a16="http://schemas.microsoft.com/office/drawing/2014/main" id="{79740D69-FD09-4CA7-989C-895849406750}"/>
              </a:ext>
            </a:extLst>
          </p:cNvPr>
          <p:cNvSpPr/>
          <p:nvPr/>
        </p:nvSpPr>
        <p:spPr bwMode="auto">
          <a:xfrm>
            <a:off x="1839281" y="5446956"/>
            <a:ext cx="655674" cy="217244"/>
          </a:xfrm>
          <a:prstGeom prst="rect">
            <a:avLst/>
          </a:prstGeom>
          <a:solidFill>
            <a:srgbClr val="FFE600"/>
          </a:solidFill>
          <a:ln w="9525" cap="flat" cmpd="sng" algn="ctr">
            <a:noFill/>
            <a:prstDash val="solid"/>
            <a:round/>
            <a:headEnd type="none" w="med" len="med"/>
            <a:tailEnd type="none" w="med" len="med"/>
          </a:ln>
          <a:effectLst/>
        </p:spPr>
        <p:txBody>
          <a:bodyPr vert="horz" wrap="none" lIns="59537" tIns="59537" rIns="59537" bIns="59537" numCol="1" rtlCol="0" anchor="ctr" anchorCtr="0" compatLnSpc="1">
            <a:prstTxWarp prst="textNoShape">
              <a:avLst/>
            </a:prstTxWarp>
          </a:bodyPr>
          <a:lstStyle/>
          <a:p>
            <a:pPr algn="ctr" defTabSz="1097388" fontAlgn="base">
              <a:spcBef>
                <a:spcPct val="0"/>
              </a:spcBef>
              <a:spcAft>
                <a:spcPct val="0"/>
              </a:spcAft>
              <a:defRPr/>
            </a:pPr>
            <a:r>
              <a:rPr lang="en-US" sz="1000" b="1" kern="0" dirty="0">
                <a:solidFill>
                  <a:srgbClr val="000000"/>
                </a:solidFill>
                <a:latin typeface="+mj-lt"/>
                <a:cs typeface="Calibri" panose="020F0502020204030204" pitchFamily="34" charset="0"/>
              </a:rPr>
              <a:t>Sep 1</a:t>
            </a:r>
          </a:p>
        </p:txBody>
      </p:sp>
      <p:sp>
        <p:nvSpPr>
          <p:cNvPr id="63" name="Rectangle 62">
            <a:extLst>
              <a:ext uri="{FF2B5EF4-FFF2-40B4-BE49-F238E27FC236}">
                <a16:creationId xmlns:a16="http://schemas.microsoft.com/office/drawing/2014/main" id="{D18241CD-4603-4F68-B946-B5D39D775B92}"/>
              </a:ext>
            </a:extLst>
          </p:cNvPr>
          <p:cNvSpPr/>
          <p:nvPr/>
        </p:nvSpPr>
        <p:spPr bwMode="auto">
          <a:xfrm>
            <a:off x="9815545" y="5456328"/>
            <a:ext cx="609782" cy="207872"/>
          </a:xfrm>
          <a:prstGeom prst="rect">
            <a:avLst/>
          </a:prstGeom>
          <a:solidFill>
            <a:srgbClr val="FFE600"/>
          </a:solidFill>
          <a:ln w="9525" cap="flat" cmpd="sng" algn="ctr">
            <a:noFill/>
            <a:prstDash val="solid"/>
            <a:round/>
            <a:headEnd type="none" w="med" len="med"/>
            <a:tailEnd type="none" w="med" len="med"/>
          </a:ln>
          <a:effectLst/>
        </p:spPr>
        <p:txBody>
          <a:bodyPr vert="horz" wrap="none" lIns="59537" tIns="59537" rIns="59537" bIns="59537" numCol="1" rtlCol="0" anchor="ctr" anchorCtr="0" compatLnSpc="1">
            <a:prstTxWarp prst="textNoShape">
              <a:avLst/>
            </a:prstTxWarp>
          </a:bodyPr>
          <a:lstStyle/>
          <a:p>
            <a:pPr algn="ctr" defTabSz="1097388" fontAlgn="base">
              <a:spcBef>
                <a:spcPct val="0"/>
              </a:spcBef>
              <a:spcAft>
                <a:spcPct val="0"/>
              </a:spcAft>
              <a:defRPr/>
            </a:pPr>
            <a:r>
              <a:rPr lang="en-US" sz="1000" b="1" kern="0" dirty="0">
                <a:solidFill>
                  <a:srgbClr val="000000"/>
                </a:solidFill>
                <a:latin typeface="+mj-lt"/>
                <a:cs typeface="Calibri" panose="020F0502020204030204" pitchFamily="34" charset="0"/>
              </a:rPr>
              <a:t>Oct 1</a:t>
            </a:r>
          </a:p>
        </p:txBody>
      </p:sp>
      <p:sp>
        <p:nvSpPr>
          <p:cNvPr id="64" name="Rectangle 63">
            <a:extLst>
              <a:ext uri="{FF2B5EF4-FFF2-40B4-BE49-F238E27FC236}">
                <a16:creationId xmlns:a16="http://schemas.microsoft.com/office/drawing/2014/main" id="{798998F7-242F-4CC2-8FC3-2B29955C5188}"/>
              </a:ext>
            </a:extLst>
          </p:cNvPr>
          <p:cNvSpPr/>
          <p:nvPr/>
        </p:nvSpPr>
        <p:spPr bwMode="auto">
          <a:xfrm>
            <a:off x="9811266" y="4840580"/>
            <a:ext cx="972666" cy="236042"/>
          </a:xfrm>
          <a:prstGeom prst="rect">
            <a:avLst/>
          </a:prstGeom>
          <a:solidFill>
            <a:schemeClr val="bg2">
              <a:lumMod val="75000"/>
              <a:lumOff val="25000"/>
            </a:schemeClr>
          </a:solidFill>
          <a:ln w="9525" cap="flat" cmpd="sng" algn="ctr">
            <a:noFill/>
            <a:prstDash val="solid"/>
            <a:round/>
            <a:headEnd type="none" w="med" len="med"/>
            <a:tailEnd type="none" w="med" len="med"/>
          </a:ln>
          <a:effectLst/>
        </p:spPr>
        <p:txBody>
          <a:bodyPr vert="horz" wrap="none" lIns="59537" tIns="59537" rIns="59537" bIns="59537" numCol="1" rtlCol="0" anchor="ctr" anchorCtr="0" compatLnSpc="1">
            <a:prstTxWarp prst="textNoShape">
              <a:avLst/>
            </a:prstTxWarp>
          </a:bodyPr>
          <a:lstStyle/>
          <a:p>
            <a:pPr algn="ctr" defTabSz="1097388" fontAlgn="base">
              <a:spcBef>
                <a:spcPct val="0"/>
              </a:spcBef>
              <a:spcAft>
                <a:spcPct val="0"/>
              </a:spcAft>
              <a:defRPr/>
            </a:pPr>
            <a:r>
              <a:rPr lang="en-US" sz="1000" kern="0" dirty="0">
                <a:solidFill>
                  <a:schemeClr val="bg1"/>
                </a:solidFill>
                <a:latin typeface="+mj-lt"/>
                <a:cs typeface="Calibri" panose="020F0502020204030204" pitchFamily="34" charset="0"/>
              </a:rPr>
              <a:t>Coupon date</a:t>
            </a:r>
          </a:p>
        </p:txBody>
      </p:sp>
      <p:sp>
        <p:nvSpPr>
          <p:cNvPr id="67" name="Rectangle 66">
            <a:extLst>
              <a:ext uri="{FF2B5EF4-FFF2-40B4-BE49-F238E27FC236}">
                <a16:creationId xmlns:a16="http://schemas.microsoft.com/office/drawing/2014/main" id="{D2AFE77C-B331-42EB-8CCA-DC860E7586F5}"/>
              </a:ext>
            </a:extLst>
          </p:cNvPr>
          <p:cNvSpPr/>
          <p:nvPr/>
        </p:nvSpPr>
        <p:spPr>
          <a:xfrm>
            <a:off x="2067658" y="5161392"/>
            <a:ext cx="208880" cy="222007"/>
          </a:xfrm>
          <a:prstGeom prst="rect">
            <a:avLst/>
          </a:prstGeom>
          <a:solidFill>
            <a:srgbClr val="FF0000"/>
          </a:solidFill>
          <a:ln w="9525" cap="flat" cmpd="sng" algn="ctr">
            <a:solidFill>
              <a:srgbClr val="7F7E82"/>
            </a:solidFill>
            <a:prstDash val="solid"/>
          </a:ln>
          <a:effectLst/>
        </p:spPr>
        <p:txBody>
          <a:bodyPr rtlCol="0" anchor="t" anchorCtr="0"/>
          <a:lstStyle/>
          <a:p>
            <a:pPr algn="ctr" fontAlgn="base">
              <a:spcBef>
                <a:spcPct val="0"/>
              </a:spcBef>
              <a:spcAft>
                <a:spcPct val="0"/>
              </a:spcAft>
              <a:defRPr/>
            </a:pPr>
            <a:endParaRPr lang="en-US" sz="1000" kern="0" dirty="0">
              <a:solidFill>
                <a:srgbClr val="000000"/>
              </a:solidFill>
              <a:latin typeface="+mj-lt"/>
              <a:cs typeface="Arial"/>
            </a:endParaRPr>
          </a:p>
        </p:txBody>
      </p:sp>
      <p:pic>
        <p:nvPicPr>
          <p:cNvPr id="69" name="Picture 4" descr="Free Icon | Give money">
            <a:extLst>
              <a:ext uri="{FF2B5EF4-FFF2-40B4-BE49-F238E27FC236}">
                <a16:creationId xmlns:a16="http://schemas.microsoft.com/office/drawing/2014/main" id="{F0DA243A-0F08-498B-8141-7C6F76B16668}"/>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9912713" y="5709613"/>
            <a:ext cx="409780" cy="40978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BE694472-AC3F-47C0-9B80-4AABF4D21459}"/>
              </a:ext>
            </a:extLst>
          </p:cNvPr>
          <p:cNvSpPr/>
          <p:nvPr/>
        </p:nvSpPr>
        <p:spPr>
          <a:xfrm>
            <a:off x="4853105" y="5472356"/>
            <a:ext cx="2639895" cy="409780"/>
          </a:xfrm>
          <a:prstGeom prst="rect">
            <a:avLst/>
          </a:prstGeom>
          <a:solidFill>
            <a:schemeClr val="tx1">
              <a:lumMod val="40000"/>
              <a:lumOff val="60000"/>
              <a:alpha val="18000"/>
            </a:schemeClr>
          </a:solidFill>
          <a:ln w="25400" cap="flat" cmpd="sng" algn="ctr">
            <a:noFill/>
            <a:prstDash val="solid"/>
          </a:ln>
          <a:effectLst/>
        </p:spPr>
        <p:txBody>
          <a:bodyPr lIns="91440" rtlCol="0" anchor="ctr" anchorCtr="0"/>
          <a:lstStyle/>
          <a:p>
            <a:pPr algn="ctr" fontAlgn="base">
              <a:spcBef>
                <a:spcPct val="0"/>
              </a:spcBef>
              <a:spcAft>
                <a:spcPct val="0"/>
              </a:spcAft>
              <a:buClr>
                <a:srgbClr val="FFE600"/>
              </a:buClr>
              <a:buSzPct val="75000"/>
              <a:defRPr/>
            </a:pPr>
            <a:r>
              <a:rPr lang="en-US" sz="900" kern="0" dirty="0">
                <a:solidFill>
                  <a:schemeClr val="bg1"/>
                </a:solidFill>
                <a:latin typeface="+mj-lt"/>
                <a:cs typeface="Calibri" panose="020F0502020204030204" pitchFamily="34" charset="0"/>
              </a:rPr>
              <a:t>ARRs are obtained daily and compounded in arrears at the </a:t>
            </a:r>
            <a:r>
              <a:rPr lang="en-US" sz="900" b="1" kern="0" dirty="0">
                <a:solidFill>
                  <a:schemeClr val="bg1"/>
                </a:solidFill>
                <a:latin typeface="+mj-lt"/>
                <a:cs typeface="Calibri" panose="020F0502020204030204" pitchFamily="34" charset="0"/>
              </a:rPr>
              <a:t>end </a:t>
            </a:r>
            <a:r>
              <a:rPr lang="en-US" sz="900" kern="0" dirty="0">
                <a:solidFill>
                  <a:schemeClr val="bg1"/>
                </a:solidFill>
                <a:latin typeface="+mj-lt"/>
                <a:cs typeface="Calibri" panose="020F0502020204030204" pitchFamily="34" charset="0"/>
              </a:rPr>
              <a:t>of the interest period</a:t>
            </a:r>
            <a:endParaRPr lang="en-US" sz="900" b="1" kern="0" dirty="0">
              <a:solidFill>
                <a:schemeClr val="bg1"/>
              </a:solidFill>
              <a:latin typeface="+mj-lt"/>
              <a:cs typeface="Calibri" panose="020F0502020204030204" pitchFamily="34" charset="0"/>
            </a:endParaRPr>
          </a:p>
        </p:txBody>
      </p:sp>
      <p:cxnSp>
        <p:nvCxnSpPr>
          <p:cNvPr id="57" name="Straight Arrow Connector 56">
            <a:extLst>
              <a:ext uri="{FF2B5EF4-FFF2-40B4-BE49-F238E27FC236}">
                <a16:creationId xmlns:a16="http://schemas.microsoft.com/office/drawing/2014/main" id="{3EDCB72F-81E9-4118-A2EC-61A8FD4B03A2}"/>
              </a:ext>
            </a:extLst>
          </p:cNvPr>
          <p:cNvCxnSpPr>
            <a:cxnSpLocks/>
          </p:cNvCxnSpPr>
          <p:nvPr/>
        </p:nvCxnSpPr>
        <p:spPr>
          <a:xfrm>
            <a:off x="9709383"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80CE2ACB-D55E-4D19-B0AB-0308033C3EF0}"/>
              </a:ext>
            </a:extLst>
          </p:cNvPr>
          <p:cNvCxnSpPr>
            <a:cxnSpLocks/>
          </p:cNvCxnSpPr>
          <p:nvPr/>
        </p:nvCxnSpPr>
        <p:spPr>
          <a:xfrm>
            <a:off x="2575335"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AB19D115-D280-41C2-9BB0-C24D1BED0E6A}"/>
              </a:ext>
            </a:extLst>
          </p:cNvPr>
          <p:cNvCxnSpPr>
            <a:cxnSpLocks/>
          </p:cNvCxnSpPr>
          <p:nvPr/>
        </p:nvCxnSpPr>
        <p:spPr>
          <a:xfrm>
            <a:off x="2839559"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84449F5C-D809-4AD9-8C93-CE19644F76C7}"/>
              </a:ext>
            </a:extLst>
          </p:cNvPr>
          <p:cNvCxnSpPr>
            <a:cxnSpLocks/>
          </p:cNvCxnSpPr>
          <p:nvPr/>
        </p:nvCxnSpPr>
        <p:spPr>
          <a:xfrm>
            <a:off x="3103783"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84D7A79C-C2B5-49A6-84BC-762CD75BEB3A}"/>
              </a:ext>
            </a:extLst>
          </p:cNvPr>
          <p:cNvCxnSpPr>
            <a:cxnSpLocks/>
          </p:cNvCxnSpPr>
          <p:nvPr/>
        </p:nvCxnSpPr>
        <p:spPr>
          <a:xfrm>
            <a:off x="3368007"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2BB37E38-7035-4496-926B-C9DDA43CC8F4}"/>
              </a:ext>
            </a:extLst>
          </p:cNvPr>
          <p:cNvCxnSpPr>
            <a:cxnSpLocks/>
          </p:cNvCxnSpPr>
          <p:nvPr/>
        </p:nvCxnSpPr>
        <p:spPr>
          <a:xfrm>
            <a:off x="3632231"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A1D7EB0C-608E-43CD-90FF-96192E3060FD}"/>
              </a:ext>
            </a:extLst>
          </p:cNvPr>
          <p:cNvCxnSpPr>
            <a:cxnSpLocks/>
          </p:cNvCxnSpPr>
          <p:nvPr/>
        </p:nvCxnSpPr>
        <p:spPr>
          <a:xfrm>
            <a:off x="3896455"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F555BC64-FC11-4BEB-A6E1-C272E258A114}"/>
              </a:ext>
            </a:extLst>
          </p:cNvPr>
          <p:cNvCxnSpPr>
            <a:cxnSpLocks/>
          </p:cNvCxnSpPr>
          <p:nvPr/>
        </p:nvCxnSpPr>
        <p:spPr>
          <a:xfrm>
            <a:off x="4160679"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87E4BAD8-B84C-4A14-BD34-E9CE0E28F9BE}"/>
              </a:ext>
            </a:extLst>
          </p:cNvPr>
          <p:cNvCxnSpPr>
            <a:cxnSpLocks/>
          </p:cNvCxnSpPr>
          <p:nvPr/>
        </p:nvCxnSpPr>
        <p:spPr>
          <a:xfrm>
            <a:off x="4424903"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E62FF364-35D8-41D0-8C2C-97F84F5786CD}"/>
              </a:ext>
            </a:extLst>
          </p:cNvPr>
          <p:cNvCxnSpPr>
            <a:cxnSpLocks/>
          </p:cNvCxnSpPr>
          <p:nvPr/>
        </p:nvCxnSpPr>
        <p:spPr>
          <a:xfrm>
            <a:off x="4689127"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4A5F9E09-EDEC-4001-A8AF-C7013D2C5BDC}"/>
              </a:ext>
            </a:extLst>
          </p:cNvPr>
          <p:cNvCxnSpPr>
            <a:cxnSpLocks/>
          </p:cNvCxnSpPr>
          <p:nvPr/>
        </p:nvCxnSpPr>
        <p:spPr>
          <a:xfrm>
            <a:off x="4953351"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A7C75827-D8B4-4396-8FFE-A7AEF2AA805D}"/>
              </a:ext>
            </a:extLst>
          </p:cNvPr>
          <p:cNvCxnSpPr>
            <a:cxnSpLocks/>
          </p:cNvCxnSpPr>
          <p:nvPr/>
        </p:nvCxnSpPr>
        <p:spPr>
          <a:xfrm>
            <a:off x="5217575"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55470192-2C49-40ED-8463-32407F9CE17D}"/>
              </a:ext>
            </a:extLst>
          </p:cNvPr>
          <p:cNvCxnSpPr>
            <a:cxnSpLocks/>
          </p:cNvCxnSpPr>
          <p:nvPr/>
        </p:nvCxnSpPr>
        <p:spPr>
          <a:xfrm>
            <a:off x="5481799"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EE5D93F9-D2DE-464E-8A79-DA93F026D2CD}"/>
              </a:ext>
            </a:extLst>
          </p:cNvPr>
          <p:cNvCxnSpPr>
            <a:cxnSpLocks/>
          </p:cNvCxnSpPr>
          <p:nvPr/>
        </p:nvCxnSpPr>
        <p:spPr>
          <a:xfrm>
            <a:off x="5746023"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6B640212-1DFF-4EB6-A98D-D41A58C14D94}"/>
              </a:ext>
            </a:extLst>
          </p:cNvPr>
          <p:cNvCxnSpPr>
            <a:cxnSpLocks/>
          </p:cNvCxnSpPr>
          <p:nvPr/>
        </p:nvCxnSpPr>
        <p:spPr>
          <a:xfrm>
            <a:off x="6010247"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DD90F4D5-71E8-40A3-BA66-2471026315FC}"/>
              </a:ext>
            </a:extLst>
          </p:cNvPr>
          <p:cNvCxnSpPr>
            <a:cxnSpLocks/>
          </p:cNvCxnSpPr>
          <p:nvPr/>
        </p:nvCxnSpPr>
        <p:spPr>
          <a:xfrm>
            <a:off x="6274471"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7466E1E7-DEAC-4AAA-A4D8-0435A48E3EE1}"/>
              </a:ext>
            </a:extLst>
          </p:cNvPr>
          <p:cNvCxnSpPr>
            <a:cxnSpLocks/>
          </p:cNvCxnSpPr>
          <p:nvPr/>
        </p:nvCxnSpPr>
        <p:spPr>
          <a:xfrm>
            <a:off x="6538695"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ECF9F605-AAF9-408A-9B39-C0AD5D973F54}"/>
              </a:ext>
            </a:extLst>
          </p:cNvPr>
          <p:cNvCxnSpPr>
            <a:cxnSpLocks/>
          </p:cNvCxnSpPr>
          <p:nvPr/>
        </p:nvCxnSpPr>
        <p:spPr>
          <a:xfrm>
            <a:off x="6802919"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D2A25EAB-D53D-4D34-9A4E-CA7DEDE368A6}"/>
              </a:ext>
            </a:extLst>
          </p:cNvPr>
          <p:cNvCxnSpPr>
            <a:cxnSpLocks/>
          </p:cNvCxnSpPr>
          <p:nvPr/>
        </p:nvCxnSpPr>
        <p:spPr>
          <a:xfrm>
            <a:off x="7067143"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808DAA5A-BEC1-4624-852E-237D5CC160BC}"/>
              </a:ext>
            </a:extLst>
          </p:cNvPr>
          <p:cNvCxnSpPr>
            <a:cxnSpLocks/>
          </p:cNvCxnSpPr>
          <p:nvPr/>
        </p:nvCxnSpPr>
        <p:spPr>
          <a:xfrm>
            <a:off x="7331367"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19B4AC74-C223-4DED-AAB5-4A0362C223BB}"/>
              </a:ext>
            </a:extLst>
          </p:cNvPr>
          <p:cNvCxnSpPr>
            <a:cxnSpLocks/>
          </p:cNvCxnSpPr>
          <p:nvPr/>
        </p:nvCxnSpPr>
        <p:spPr>
          <a:xfrm>
            <a:off x="7595591"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BEBD1B7A-200C-409C-A29F-F9A970750271}"/>
              </a:ext>
            </a:extLst>
          </p:cNvPr>
          <p:cNvCxnSpPr>
            <a:cxnSpLocks/>
          </p:cNvCxnSpPr>
          <p:nvPr/>
        </p:nvCxnSpPr>
        <p:spPr>
          <a:xfrm>
            <a:off x="7859815"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D515BC43-DE9F-48FD-B35D-5594DC0BE167}"/>
              </a:ext>
            </a:extLst>
          </p:cNvPr>
          <p:cNvCxnSpPr>
            <a:cxnSpLocks/>
          </p:cNvCxnSpPr>
          <p:nvPr/>
        </p:nvCxnSpPr>
        <p:spPr>
          <a:xfrm>
            <a:off x="8124039"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7D658AB9-81A4-4685-9E6E-BBC4EAAB2609}"/>
              </a:ext>
            </a:extLst>
          </p:cNvPr>
          <p:cNvCxnSpPr>
            <a:cxnSpLocks/>
          </p:cNvCxnSpPr>
          <p:nvPr/>
        </p:nvCxnSpPr>
        <p:spPr>
          <a:xfrm>
            <a:off x="8388263"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EA861AEC-EF63-412A-82E0-31A3A424407E}"/>
              </a:ext>
            </a:extLst>
          </p:cNvPr>
          <p:cNvCxnSpPr>
            <a:cxnSpLocks/>
          </p:cNvCxnSpPr>
          <p:nvPr/>
        </p:nvCxnSpPr>
        <p:spPr>
          <a:xfrm>
            <a:off x="8652487"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468FD3CE-9AE9-485B-9D4C-6344F066D4A4}"/>
              </a:ext>
            </a:extLst>
          </p:cNvPr>
          <p:cNvCxnSpPr>
            <a:cxnSpLocks/>
          </p:cNvCxnSpPr>
          <p:nvPr/>
        </p:nvCxnSpPr>
        <p:spPr>
          <a:xfrm>
            <a:off x="8916711"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317D98B5-64B7-4617-842A-B22613E532F0}"/>
              </a:ext>
            </a:extLst>
          </p:cNvPr>
          <p:cNvCxnSpPr>
            <a:cxnSpLocks/>
          </p:cNvCxnSpPr>
          <p:nvPr/>
        </p:nvCxnSpPr>
        <p:spPr>
          <a:xfrm>
            <a:off x="9180935"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E6D2A21E-F519-4422-80F7-60729410FE64}"/>
              </a:ext>
            </a:extLst>
          </p:cNvPr>
          <p:cNvCxnSpPr>
            <a:cxnSpLocks/>
          </p:cNvCxnSpPr>
          <p:nvPr/>
        </p:nvCxnSpPr>
        <p:spPr>
          <a:xfrm>
            <a:off x="9445159" y="4958601"/>
            <a:ext cx="0" cy="202791"/>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5" name="Rectangle 154">
            <a:extLst>
              <a:ext uri="{FF2B5EF4-FFF2-40B4-BE49-F238E27FC236}">
                <a16:creationId xmlns:a16="http://schemas.microsoft.com/office/drawing/2014/main" id="{DDDC0C4C-40EA-4BF8-8465-4737BFE52343}"/>
              </a:ext>
            </a:extLst>
          </p:cNvPr>
          <p:cNvSpPr/>
          <p:nvPr/>
        </p:nvSpPr>
        <p:spPr>
          <a:xfrm>
            <a:off x="9537712" y="4102341"/>
            <a:ext cx="1920240" cy="285255"/>
          </a:xfrm>
          <a:prstGeom prst="rect">
            <a:avLst/>
          </a:prstGeom>
          <a:solidFill>
            <a:schemeClr val="bg2">
              <a:lumMod val="75000"/>
              <a:lumOff val="25000"/>
            </a:schemeClr>
          </a:solidFill>
          <a:ln w="25400" cap="flat" cmpd="sng" algn="ctr">
            <a:noFill/>
            <a:prstDash val="solid"/>
          </a:ln>
          <a:effectLst/>
        </p:spPr>
        <p:txBody>
          <a:bodyPr lIns="91440" rtlCol="0" anchor="ctr" anchorCtr="0"/>
          <a:lstStyle/>
          <a:p>
            <a:pPr algn="ctr" fontAlgn="base">
              <a:spcBef>
                <a:spcPct val="0"/>
              </a:spcBef>
              <a:spcAft>
                <a:spcPct val="0"/>
              </a:spcAft>
              <a:buClr>
                <a:srgbClr val="FFE600"/>
              </a:buClr>
              <a:buSzPct val="75000"/>
              <a:defRPr/>
            </a:pPr>
            <a:r>
              <a:rPr lang="en-US" sz="1200" b="1" kern="0" dirty="0">
                <a:solidFill>
                  <a:schemeClr val="tx2"/>
                </a:solidFill>
                <a:latin typeface="+mj-lt"/>
                <a:cs typeface="Calibri" panose="020F0502020204030204" pitchFamily="34" charset="0"/>
              </a:rPr>
              <a:t>ARR</a:t>
            </a:r>
            <a:r>
              <a:rPr lang="en-US" sz="1200" b="1" kern="0" dirty="0">
                <a:solidFill>
                  <a:schemeClr val="bg1"/>
                </a:solidFill>
                <a:latin typeface="+mj-lt"/>
                <a:cs typeface="Calibri" panose="020F0502020204030204" pitchFamily="34" charset="0"/>
              </a:rPr>
              <a:t> + </a:t>
            </a:r>
            <a:r>
              <a:rPr lang="en-US" sz="1200" b="1" dirty="0">
                <a:solidFill>
                  <a:schemeClr val="bg1"/>
                </a:solidFill>
              </a:rPr>
              <a:t>Margin</a:t>
            </a:r>
            <a:endParaRPr lang="en-US" sz="1200" kern="0" dirty="0">
              <a:solidFill>
                <a:schemeClr val="bg1"/>
              </a:solidFill>
              <a:latin typeface="+mj-lt"/>
              <a:cs typeface="Calibri" panose="020F0502020204030204" pitchFamily="34" charset="0"/>
            </a:endParaRPr>
          </a:p>
        </p:txBody>
      </p:sp>
      <p:sp>
        <p:nvSpPr>
          <p:cNvPr id="156" name="Rectangle 155">
            <a:extLst>
              <a:ext uri="{FF2B5EF4-FFF2-40B4-BE49-F238E27FC236}">
                <a16:creationId xmlns:a16="http://schemas.microsoft.com/office/drawing/2014/main" id="{DCCD7358-9D90-4C23-BF7C-664D743DE0EE}"/>
              </a:ext>
            </a:extLst>
          </p:cNvPr>
          <p:cNvSpPr/>
          <p:nvPr/>
        </p:nvSpPr>
        <p:spPr>
          <a:xfrm>
            <a:off x="1311969" y="4101398"/>
            <a:ext cx="1777167" cy="286197"/>
          </a:xfrm>
          <a:prstGeom prst="rect">
            <a:avLst/>
          </a:prstGeom>
          <a:solidFill>
            <a:schemeClr val="bg2">
              <a:lumMod val="75000"/>
              <a:lumOff val="25000"/>
            </a:schemeClr>
          </a:solidFill>
          <a:ln w="25400" cap="flat" cmpd="sng" algn="ctr">
            <a:noFill/>
            <a:prstDash val="solid"/>
          </a:ln>
          <a:effectLst/>
        </p:spPr>
        <p:txBody>
          <a:bodyPr lIns="91440" rtlCol="0" anchor="ctr" anchorCtr="0"/>
          <a:lstStyle/>
          <a:p>
            <a:pPr algn="ctr" fontAlgn="base">
              <a:spcBef>
                <a:spcPct val="0"/>
              </a:spcBef>
              <a:spcAft>
                <a:spcPct val="0"/>
              </a:spcAft>
              <a:buClr>
                <a:srgbClr val="FFE600"/>
              </a:buClr>
              <a:buSzPct val="75000"/>
              <a:defRPr/>
            </a:pPr>
            <a:r>
              <a:rPr lang="en-US" sz="1000" b="1" kern="0" dirty="0">
                <a:solidFill>
                  <a:schemeClr val="bg1"/>
                </a:solidFill>
                <a:latin typeface="+mj-lt"/>
                <a:cs typeface="Calibri" panose="020F0502020204030204" pitchFamily="34" charset="0"/>
              </a:rPr>
              <a:t>C/F not known in advance</a:t>
            </a:r>
          </a:p>
        </p:txBody>
      </p:sp>
      <p:sp>
        <p:nvSpPr>
          <p:cNvPr id="171" name="Rectangle 170">
            <a:extLst>
              <a:ext uri="{FF2B5EF4-FFF2-40B4-BE49-F238E27FC236}">
                <a16:creationId xmlns:a16="http://schemas.microsoft.com/office/drawing/2014/main" id="{4BD793D2-CC7A-4A3F-BCD8-10CE34A6A1C5}"/>
              </a:ext>
            </a:extLst>
          </p:cNvPr>
          <p:cNvSpPr/>
          <p:nvPr/>
        </p:nvSpPr>
        <p:spPr>
          <a:xfrm>
            <a:off x="609918" y="3478367"/>
            <a:ext cx="1091882" cy="402682"/>
          </a:xfrm>
          <a:prstGeom prst="rect">
            <a:avLst/>
          </a:prstGeom>
          <a:solidFill>
            <a:srgbClr val="FFE600"/>
          </a:solidFill>
          <a:ln w="25400" cap="flat" cmpd="sng" algn="ctr">
            <a:noFill/>
            <a:prstDash val="solid"/>
          </a:ln>
          <a:effectLst/>
        </p:spPr>
        <p:txBody>
          <a:bodyPr rtlCol="0" anchor="ctr"/>
          <a:lstStyle/>
          <a:p>
            <a:pPr marL="0" marR="0" lvl="0" indent="0" algn="ctr" defTabSz="913945" eaLnBrk="1" fontAlgn="auto" latinLnBrk="0" hangingPunct="1">
              <a:lnSpc>
                <a:spcPct val="100000"/>
              </a:lnSpc>
              <a:spcBef>
                <a:spcPts val="0"/>
              </a:spcBef>
              <a:spcAft>
                <a:spcPts val="0"/>
              </a:spcAft>
              <a:buClrTx/>
              <a:buSzTx/>
              <a:buFontTx/>
              <a:buNone/>
              <a:tabLst/>
              <a:defRPr/>
            </a:pPr>
            <a:r>
              <a:rPr lang="en-US" sz="1400" b="1" kern="0" dirty="0">
                <a:solidFill>
                  <a:srgbClr val="000000"/>
                </a:solidFill>
                <a:latin typeface="+mj-lt"/>
                <a:cs typeface="Calibri" panose="020F0502020204030204" pitchFamily="34" charset="0"/>
              </a:rPr>
              <a:t>ARR</a:t>
            </a:r>
            <a:endParaRPr kumimoji="0" lang="en-US" sz="1400" b="1" i="0" u="none" strike="noStrike" kern="0" cap="none" spc="0" normalizeH="0" baseline="0" noProof="0" dirty="0">
              <a:ln>
                <a:noFill/>
              </a:ln>
              <a:solidFill>
                <a:srgbClr val="000000"/>
              </a:solidFill>
              <a:effectLst/>
              <a:uLnTx/>
              <a:uFillTx/>
              <a:latin typeface="+mj-lt"/>
              <a:ea typeface="+mn-ea"/>
              <a:cs typeface="Calibri" panose="020F0502020204030204" pitchFamily="34" charset="0"/>
            </a:endParaRPr>
          </a:p>
          <a:p>
            <a:pPr marL="0" marR="0" lvl="0" indent="0" algn="ctr" defTabSz="913945"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000000"/>
              </a:solidFill>
              <a:effectLst/>
              <a:uLnTx/>
              <a:uFillTx/>
              <a:latin typeface="+mj-lt"/>
              <a:ea typeface="+mn-ea"/>
              <a:cs typeface="Calibri" panose="020F0502020204030204" pitchFamily="34" charset="0"/>
            </a:endParaRPr>
          </a:p>
        </p:txBody>
      </p:sp>
      <p:sp>
        <p:nvSpPr>
          <p:cNvPr id="188" name="Rectangle 187">
            <a:extLst>
              <a:ext uri="{FF2B5EF4-FFF2-40B4-BE49-F238E27FC236}">
                <a16:creationId xmlns:a16="http://schemas.microsoft.com/office/drawing/2014/main" id="{80655646-9CDD-4291-B94B-32B61A184354}"/>
              </a:ext>
            </a:extLst>
          </p:cNvPr>
          <p:cNvSpPr/>
          <p:nvPr/>
        </p:nvSpPr>
        <p:spPr bwMode="auto">
          <a:xfrm>
            <a:off x="444048" y="5446956"/>
            <a:ext cx="655674" cy="217244"/>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none" lIns="59537" tIns="59537" rIns="59537" bIns="59537" numCol="1" rtlCol="0" anchor="ctr" anchorCtr="0" compatLnSpc="1">
            <a:prstTxWarp prst="textNoShape">
              <a:avLst/>
            </a:prstTxWarp>
          </a:bodyPr>
          <a:lstStyle/>
          <a:p>
            <a:pPr algn="ctr" defTabSz="1097388" fontAlgn="base">
              <a:spcBef>
                <a:spcPct val="0"/>
              </a:spcBef>
              <a:spcAft>
                <a:spcPct val="0"/>
              </a:spcAft>
              <a:defRPr/>
            </a:pPr>
            <a:r>
              <a:rPr lang="en-US" sz="1000" b="1" kern="0" dirty="0">
                <a:solidFill>
                  <a:srgbClr val="000000"/>
                </a:solidFill>
                <a:latin typeface="+mj-lt"/>
                <a:cs typeface="Calibri" panose="020F0502020204030204" pitchFamily="34" charset="0"/>
              </a:rPr>
              <a:t>Aug 27*</a:t>
            </a:r>
          </a:p>
        </p:txBody>
      </p:sp>
      <p:sp>
        <p:nvSpPr>
          <p:cNvPr id="189" name="Rectangle 188">
            <a:extLst>
              <a:ext uri="{FF2B5EF4-FFF2-40B4-BE49-F238E27FC236}">
                <a16:creationId xmlns:a16="http://schemas.microsoft.com/office/drawing/2014/main" id="{2990C138-5634-44E8-8E03-B5724F505340}"/>
              </a:ext>
            </a:extLst>
          </p:cNvPr>
          <p:cNvSpPr/>
          <p:nvPr/>
        </p:nvSpPr>
        <p:spPr bwMode="auto">
          <a:xfrm>
            <a:off x="8326435" y="5446956"/>
            <a:ext cx="655674" cy="217244"/>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none" lIns="59537" tIns="59537" rIns="59537" bIns="59537" numCol="1" rtlCol="0" anchor="ctr" anchorCtr="0" compatLnSpc="1">
            <a:prstTxWarp prst="textNoShape">
              <a:avLst/>
            </a:prstTxWarp>
          </a:bodyPr>
          <a:lstStyle/>
          <a:p>
            <a:pPr algn="ctr" defTabSz="1097388" fontAlgn="base">
              <a:spcBef>
                <a:spcPct val="0"/>
              </a:spcBef>
              <a:spcAft>
                <a:spcPct val="0"/>
              </a:spcAft>
              <a:defRPr/>
            </a:pPr>
            <a:r>
              <a:rPr lang="en-US" sz="1000" b="1" kern="0" dirty="0">
                <a:solidFill>
                  <a:srgbClr val="000000"/>
                </a:solidFill>
                <a:latin typeface="+mj-lt"/>
                <a:cs typeface="Calibri" panose="020F0502020204030204" pitchFamily="34" charset="0"/>
              </a:rPr>
              <a:t>Sep 26*</a:t>
            </a:r>
          </a:p>
        </p:txBody>
      </p:sp>
      <p:cxnSp>
        <p:nvCxnSpPr>
          <p:cNvPr id="2059" name="Straight Arrow Connector 2058">
            <a:extLst>
              <a:ext uri="{FF2B5EF4-FFF2-40B4-BE49-F238E27FC236}">
                <a16:creationId xmlns:a16="http://schemas.microsoft.com/office/drawing/2014/main" id="{A436A698-4BD3-4BCC-A7F6-924B37DACCB2}"/>
              </a:ext>
            </a:extLst>
          </p:cNvPr>
          <p:cNvCxnSpPr>
            <a:cxnSpLocks/>
          </p:cNvCxnSpPr>
          <p:nvPr/>
        </p:nvCxnSpPr>
        <p:spPr>
          <a:xfrm>
            <a:off x="757492" y="6223000"/>
            <a:ext cx="7894995" cy="0"/>
          </a:xfrm>
          <a:prstGeom prst="straightConnector1">
            <a:avLst/>
          </a:prstGeom>
          <a:ln w="1905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88DB102F-4A28-4C28-A32D-CBCD56B06B98}"/>
              </a:ext>
            </a:extLst>
          </p:cNvPr>
          <p:cNvCxnSpPr>
            <a:cxnSpLocks/>
          </p:cNvCxnSpPr>
          <p:nvPr/>
        </p:nvCxnSpPr>
        <p:spPr>
          <a:xfrm>
            <a:off x="2167115" y="6423000"/>
            <a:ext cx="7950487"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63" name="Straight Connector 2062">
            <a:extLst>
              <a:ext uri="{FF2B5EF4-FFF2-40B4-BE49-F238E27FC236}">
                <a16:creationId xmlns:a16="http://schemas.microsoft.com/office/drawing/2014/main" id="{7352C36E-1D4D-4FD1-8FD7-282A7B8A69EC}"/>
              </a:ext>
            </a:extLst>
          </p:cNvPr>
          <p:cNvCxnSpPr>
            <a:cxnSpLocks/>
          </p:cNvCxnSpPr>
          <p:nvPr/>
        </p:nvCxnSpPr>
        <p:spPr>
          <a:xfrm>
            <a:off x="757492" y="5613400"/>
            <a:ext cx="0" cy="609600"/>
          </a:xfrm>
          <a:prstGeom prst="line">
            <a:avLst/>
          </a:prstGeom>
          <a:ln w="9525">
            <a:solidFill>
              <a:schemeClr val="accent3">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0782D99A-D0E8-45DF-AEE8-60EAA5AEF814}"/>
              </a:ext>
            </a:extLst>
          </p:cNvPr>
          <p:cNvCxnSpPr>
            <a:cxnSpLocks/>
          </p:cNvCxnSpPr>
          <p:nvPr/>
        </p:nvCxnSpPr>
        <p:spPr>
          <a:xfrm>
            <a:off x="8660679" y="5661174"/>
            <a:ext cx="0" cy="561826"/>
          </a:xfrm>
          <a:prstGeom prst="line">
            <a:avLst/>
          </a:prstGeom>
          <a:ln w="9525">
            <a:solidFill>
              <a:schemeClr val="accent3">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2D4967D-9E34-4D10-BCAE-FA2F1E80A4E1}"/>
              </a:ext>
            </a:extLst>
          </p:cNvPr>
          <p:cNvCxnSpPr>
            <a:cxnSpLocks/>
          </p:cNvCxnSpPr>
          <p:nvPr/>
        </p:nvCxnSpPr>
        <p:spPr>
          <a:xfrm>
            <a:off x="2147987" y="5649139"/>
            <a:ext cx="19128" cy="773861"/>
          </a:xfrm>
          <a:prstGeom prst="line">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68" name="Picture 2" descr="Handshake Svg Png Icon Free Download (#453163) - OnlineWebFonts.COM">
            <a:extLst>
              <a:ext uri="{FF2B5EF4-FFF2-40B4-BE49-F238E27FC236}">
                <a16:creationId xmlns:a16="http://schemas.microsoft.com/office/drawing/2014/main" id="{7B55E22A-3931-48FA-988C-D34A1D9D9BB8}"/>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916953" y="5755725"/>
            <a:ext cx="500329" cy="317556"/>
          </a:xfrm>
          <a:prstGeom prst="rect">
            <a:avLst/>
          </a:prstGeom>
          <a:noFill/>
          <a:extLst>
            <a:ext uri="{909E8E84-426E-40DD-AFC4-6F175D3DCCD1}">
              <a14:hiddenFill xmlns:a14="http://schemas.microsoft.com/office/drawing/2010/main">
                <a:solidFill>
                  <a:srgbClr val="FFFFFF"/>
                </a:solidFill>
              </a14:hiddenFill>
            </a:ext>
          </a:extLst>
        </p:spPr>
      </p:pic>
      <p:cxnSp>
        <p:nvCxnSpPr>
          <p:cNvPr id="204" name="Straight Connector 203">
            <a:extLst>
              <a:ext uri="{FF2B5EF4-FFF2-40B4-BE49-F238E27FC236}">
                <a16:creationId xmlns:a16="http://schemas.microsoft.com/office/drawing/2014/main" id="{1E1F7E34-250B-47D4-9C1E-78827C08A6A3}"/>
              </a:ext>
            </a:extLst>
          </p:cNvPr>
          <p:cNvCxnSpPr>
            <a:cxnSpLocks/>
          </p:cNvCxnSpPr>
          <p:nvPr/>
        </p:nvCxnSpPr>
        <p:spPr>
          <a:xfrm flipH="1">
            <a:off x="10117602" y="5649139"/>
            <a:ext cx="9772" cy="773861"/>
          </a:xfrm>
          <a:prstGeom prst="line">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09" name="Rectangle 208">
            <a:extLst>
              <a:ext uri="{FF2B5EF4-FFF2-40B4-BE49-F238E27FC236}">
                <a16:creationId xmlns:a16="http://schemas.microsoft.com/office/drawing/2014/main" id="{2650A9CA-912F-482A-845A-8B978BC7EF42}"/>
              </a:ext>
            </a:extLst>
          </p:cNvPr>
          <p:cNvSpPr/>
          <p:nvPr/>
        </p:nvSpPr>
        <p:spPr bwMode="auto">
          <a:xfrm>
            <a:off x="4377152" y="5967809"/>
            <a:ext cx="655674" cy="217244"/>
          </a:xfrm>
          <a:prstGeom prst="rect">
            <a:avLst/>
          </a:prstGeom>
          <a:noFill/>
          <a:ln w="9525" cap="flat" cmpd="sng" algn="ctr">
            <a:noFill/>
            <a:prstDash val="solid"/>
            <a:round/>
            <a:headEnd type="none" w="med" len="med"/>
            <a:tailEnd type="none" w="med" len="med"/>
          </a:ln>
          <a:effectLst/>
        </p:spPr>
        <p:txBody>
          <a:bodyPr vert="horz" wrap="none" lIns="59537" tIns="59537" rIns="59537" bIns="59537" numCol="1" rtlCol="0" anchor="ctr" anchorCtr="0" compatLnSpc="1">
            <a:prstTxWarp prst="textNoShape">
              <a:avLst/>
            </a:prstTxWarp>
          </a:bodyPr>
          <a:lstStyle/>
          <a:p>
            <a:pPr algn="ctr" defTabSz="1097388" fontAlgn="base">
              <a:spcBef>
                <a:spcPct val="0"/>
              </a:spcBef>
              <a:spcAft>
                <a:spcPct val="0"/>
              </a:spcAft>
              <a:defRPr/>
            </a:pPr>
            <a:r>
              <a:rPr lang="en-US" sz="1000" b="1" kern="0" dirty="0">
                <a:solidFill>
                  <a:schemeClr val="accent3">
                    <a:lumMod val="40000"/>
                    <a:lumOff val="60000"/>
                  </a:schemeClr>
                </a:solidFill>
                <a:latin typeface="+mj-lt"/>
                <a:cs typeface="Calibri" panose="020F0502020204030204" pitchFamily="34" charset="0"/>
              </a:rPr>
              <a:t>Interest Rate Period</a:t>
            </a:r>
          </a:p>
        </p:txBody>
      </p:sp>
      <p:sp>
        <p:nvSpPr>
          <p:cNvPr id="210" name="Rectangle 209">
            <a:extLst>
              <a:ext uri="{FF2B5EF4-FFF2-40B4-BE49-F238E27FC236}">
                <a16:creationId xmlns:a16="http://schemas.microsoft.com/office/drawing/2014/main" id="{AE2C2357-38B9-4167-9D87-2BF963EF7AE5}"/>
              </a:ext>
            </a:extLst>
          </p:cNvPr>
          <p:cNvSpPr/>
          <p:nvPr/>
        </p:nvSpPr>
        <p:spPr bwMode="auto">
          <a:xfrm>
            <a:off x="5946634" y="6433406"/>
            <a:ext cx="655674" cy="217244"/>
          </a:xfrm>
          <a:prstGeom prst="rect">
            <a:avLst/>
          </a:prstGeom>
          <a:noFill/>
          <a:ln w="9525" cap="flat" cmpd="sng" algn="ctr">
            <a:noFill/>
            <a:prstDash val="solid"/>
            <a:round/>
            <a:headEnd type="none" w="med" len="med"/>
            <a:tailEnd type="none" w="med" len="med"/>
          </a:ln>
          <a:effectLst/>
        </p:spPr>
        <p:txBody>
          <a:bodyPr vert="horz" wrap="none" lIns="59537" tIns="59537" rIns="59537" bIns="59537" numCol="1" rtlCol="0" anchor="ctr" anchorCtr="0" compatLnSpc="1">
            <a:prstTxWarp prst="textNoShape">
              <a:avLst/>
            </a:prstTxWarp>
          </a:bodyPr>
          <a:lstStyle/>
          <a:p>
            <a:pPr algn="ctr" defTabSz="1097388" fontAlgn="base">
              <a:spcBef>
                <a:spcPct val="0"/>
              </a:spcBef>
              <a:spcAft>
                <a:spcPct val="0"/>
              </a:spcAft>
              <a:defRPr/>
            </a:pPr>
            <a:r>
              <a:rPr lang="en-US" sz="1000" b="1" kern="0" dirty="0">
                <a:solidFill>
                  <a:schemeClr val="tx2"/>
                </a:solidFill>
                <a:latin typeface="+mj-lt"/>
                <a:cs typeface="Calibri" panose="020F0502020204030204" pitchFamily="34" charset="0"/>
              </a:rPr>
              <a:t>Cashflow Period</a:t>
            </a:r>
          </a:p>
        </p:txBody>
      </p:sp>
      <p:sp>
        <p:nvSpPr>
          <p:cNvPr id="211" name="Rectangle 210">
            <a:extLst>
              <a:ext uri="{FF2B5EF4-FFF2-40B4-BE49-F238E27FC236}">
                <a16:creationId xmlns:a16="http://schemas.microsoft.com/office/drawing/2014/main" id="{E084DCA8-0CEE-4981-B69A-65AD8EE7CB3F}"/>
              </a:ext>
            </a:extLst>
          </p:cNvPr>
          <p:cNvSpPr/>
          <p:nvPr/>
        </p:nvSpPr>
        <p:spPr>
          <a:xfrm>
            <a:off x="7115847" y="6576983"/>
            <a:ext cx="1111202" cy="230832"/>
          </a:xfrm>
          <a:prstGeom prst="rect">
            <a:avLst/>
          </a:prstGeom>
        </p:spPr>
        <p:txBody>
          <a:bodyPr wrap="none">
            <a:spAutoFit/>
          </a:bodyPr>
          <a:lstStyle/>
          <a:p>
            <a:r>
              <a:rPr lang="en-US" sz="900" i="1" dirty="0">
                <a:solidFill>
                  <a:schemeClr val="bg1"/>
                </a:solidFill>
              </a:rPr>
              <a:t>*Illustrative dates</a:t>
            </a:r>
            <a:endParaRPr lang="en-US" sz="900" i="1" dirty="0"/>
          </a:p>
        </p:txBody>
      </p:sp>
      <p:sp>
        <p:nvSpPr>
          <p:cNvPr id="2" name="Rectangle 1">
            <a:extLst>
              <a:ext uri="{FF2B5EF4-FFF2-40B4-BE49-F238E27FC236}">
                <a16:creationId xmlns:a16="http://schemas.microsoft.com/office/drawing/2014/main" id="{28AF70A8-6738-7905-BFDD-84F5ED0E07CB}"/>
              </a:ext>
            </a:extLst>
          </p:cNvPr>
          <p:cNvSpPr/>
          <p:nvPr/>
        </p:nvSpPr>
        <p:spPr>
          <a:xfrm>
            <a:off x="11042469" y="6139543"/>
            <a:ext cx="714102" cy="653143"/>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916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60B6-CBA4-A62F-AFB6-CC6ABD9766A3}"/>
              </a:ext>
            </a:extLst>
          </p:cNvPr>
          <p:cNvSpPr>
            <a:spLocks noGrp="1"/>
          </p:cNvSpPr>
          <p:nvPr>
            <p:ph type="title"/>
          </p:nvPr>
        </p:nvSpPr>
        <p:spPr/>
        <p:txBody>
          <a:bodyPr/>
          <a:lstStyle/>
          <a:p>
            <a:r>
              <a:rPr lang="en-US" dirty="0"/>
              <a:t>Other conventions</a:t>
            </a:r>
            <a:endParaRPr lang="cs-CZ" dirty="0"/>
          </a:p>
        </p:txBody>
      </p:sp>
      <p:sp>
        <p:nvSpPr>
          <p:cNvPr id="9" name="Date Placeholder 8">
            <a:extLst>
              <a:ext uri="{FF2B5EF4-FFF2-40B4-BE49-F238E27FC236}">
                <a16:creationId xmlns:a16="http://schemas.microsoft.com/office/drawing/2014/main" id="{0B702F1D-B468-E9A3-E05B-1F27D98C2EF0}"/>
              </a:ext>
            </a:extLst>
          </p:cNvPr>
          <p:cNvSpPr>
            <a:spLocks noGrp="1"/>
          </p:cNvSpPr>
          <p:nvPr>
            <p:ph type="dt" sz="half" idx="19"/>
          </p:nvPr>
        </p:nvSpPr>
        <p:spPr/>
        <p:txBody>
          <a:bodyPr/>
          <a:lstStyle/>
          <a:p>
            <a:endParaRPr lang="en-IN" dirty="0"/>
          </a:p>
        </p:txBody>
      </p:sp>
      <p:sp>
        <p:nvSpPr>
          <p:cNvPr id="11" name="Slide Number Placeholder 10">
            <a:extLst>
              <a:ext uri="{FF2B5EF4-FFF2-40B4-BE49-F238E27FC236}">
                <a16:creationId xmlns:a16="http://schemas.microsoft.com/office/drawing/2014/main" id="{D65D8CF5-CC57-AEAC-030D-834B2A25748F}"/>
              </a:ext>
            </a:extLst>
          </p:cNvPr>
          <p:cNvSpPr>
            <a:spLocks noGrp="1"/>
          </p:cNvSpPr>
          <p:nvPr>
            <p:ph type="sldNum" sz="quarter" idx="21"/>
          </p:nvPr>
        </p:nvSpPr>
        <p:spPr/>
        <p:txBody>
          <a:bodyPr/>
          <a:lstStyle/>
          <a:p>
            <a:r>
              <a:rPr lang="en-GB"/>
              <a:t>Page </a:t>
            </a:r>
            <a:fld id="{F1BC30E3-FFE5-4B91-AA19-87A149EBB9EE}" type="slidenum">
              <a:rPr smtClean="0"/>
              <a:pPr/>
              <a:t>14</a:t>
            </a:fld>
            <a:endParaRPr dirty="0"/>
          </a:p>
        </p:txBody>
      </p:sp>
      <p:pic>
        <p:nvPicPr>
          <p:cNvPr id="23" name="Picture 22" descr="A diagram of a payment method&#10;&#10;Description automatically generated with medium confidence">
            <a:extLst>
              <a:ext uri="{FF2B5EF4-FFF2-40B4-BE49-F238E27FC236}">
                <a16:creationId xmlns:a16="http://schemas.microsoft.com/office/drawing/2014/main" id="{6A5FD620-8E9F-60F1-0E11-2F80FDD26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424" y="1084260"/>
            <a:ext cx="6733578" cy="5344862"/>
          </a:xfrm>
          <a:prstGeom prst="rect">
            <a:avLst/>
          </a:prstGeom>
        </p:spPr>
      </p:pic>
      <p:sp>
        <p:nvSpPr>
          <p:cNvPr id="3" name="Rectangle 2">
            <a:extLst>
              <a:ext uri="{FF2B5EF4-FFF2-40B4-BE49-F238E27FC236}">
                <a16:creationId xmlns:a16="http://schemas.microsoft.com/office/drawing/2014/main" id="{C1920A1A-7101-EF77-5C19-E1975BC09234}"/>
              </a:ext>
            </a:extLst>
          </p:cNvPr>
          <p:cNvSpPr/>
          <p:nvPr/>
        </p:nvSpPr>
        <p:spPr>
          <a:xfrm>
            <a:off x="11042469" y="6139543"/>
            <a:ext cx="714102" cy="653143"/>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0472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F0131B-FD9A-6FF4-C369-38050991AC5E}"/>
              </a:ext>
            </a:extLst>
          </p:cNvPr>
          <p:cNvSpPr>
            <a:spLocks noGrp="1"/>
          </p:cNvSpPr>
          <p:nvPr>
            <p:ph type="title"/>
          </p:nvPr>
        </p:nvSpPr>
        <p:spPr/>
        <p:txBody>
          <a:bodyPr/>
          <a:lstStyle/>
          <a:p>
            <a:r>
              <a:rPr lang="cs-CZ" dirty="0" err="1"/>
              <a:t>Compound</a:t>
            </a:r>
            <a:r>
              <a:rPr lang="cs-CZ" dirty="0"/>
              <a:t> </a:t>
            </a:r>
            <a:r>
              <a:rPr lang="cs-CZ" dirty="0" err="1"/>
              <a:t>Interest</a:t>
            </a:r>
            <a:r>
              <a:rPr lang="cs-CZ" dirty="0"/>
              <a:t> </a:t>
            </a:r>
            <a:r>
              <a:rPr lang="en-US" dirty="0"/>
              <a:t>Average</a:t>
            </a:r>
            <a:endParaRPr lang="cs-CZ" dirty="0"/>
          </a:p>
        </p:txBody>
      </p:sp>
      <p:sp>
        <p:nvSpPr>
          <p:cNvPr id="7" name="Footer Placeholder 6">
            <a:extLst>
              <a:ext uri="{FF2B5EF4-FFF2-40B4-BE49-F238E27FC236}">
                <a16:creationId xmlns:a16="http://schemas.microsoft.com/office/drawing/2014/main" id="{6AAE8832-C85D-4BC4-A9A4-3C702A8CD8AA}"/>
              </a:ext>
            </a:extLst>
          </p:cNvPr>
          <p:cNvSpPr>
            <a:spLocks noGrp="1"/>
          </p:cNvSpPr>
          <p:nvPr>
            <p:ph type="ftr" sz="quarter" idx="14"/>
          </p:nvPr>
        </p:nvSpPr>
        <p:spPr/>
        <p:txBody>
          <a:bodyPr/>
          <a:lstStyle/>
          <a:p>
            <a:pPr>
              <a:spcAft>
                <a:spcPts val="600"/>
              </a:spcAft>
            </a:pPr>
            <a:endParaRPr lang="cs-CZ"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82E7668-7B2F-3898-573A-FAE28A282B5F}"/>
                  </a:ext>
                </a:extLst>
              </p:cNvPr>
              <p:cNvSpPr txBox="1"/>
              <p:nvPr/>
            </p:nvSpPr>
            <p:spPr>
              <a:xfrm>
                <a:off x="1453707" y="1695281"/>
                <a:ext cx="8280344" cy="2784095"/>
              </a:xfrm>
              <a:prstGeom prst="rect">
                <a:avLst/>
              </a:prstGeom>
              <a:noFill/>
            </p:spPr>
            <p:txBody>
              <a:bodyPr wrap="none" lIns="0" tIns="0" rIns="0" bIns="0" rtlCol="0">
                <a:spAutoFit/>
              </a:bodyPr>
              <a:lstStyle/>
              <a:p>
                <a:pPr marL="356616" indent="-356616">
                  <a:spcAft>
                    <a:spcPts val="600"/>
                  </a:spcAft>
                  <a:buClr>
                    <a:schemeClr val="tx2"/>
                  </a:buClr>
                  <a:buSzPct val="80000"/>
                  <a:buFont typeface="Arial" panose="020B0604020202020204" pitchFamily="34" charset="0"/>
                  <a:buChar char="►"/>
                </a:pPr>
                <a14:m>
                  <m:oMath xmlns:m="http://schemas.openxmlformats.org/officeDocument/2006/math">
                    <m:r>
                      <a:rPr lang="cs-CZ" sz="2400" b="0" i="1" smtClean="0">
                        <a:solidFill>
                          <a:schemeClr val="bg1"/>
                        </a:solidFill>
                        <a:latin typeface="Cambria Math" panose="02040503050406030204" pitchFamily="18" charset="0"/>
                        <a:cs typeface="Arial" panose="020B0604020202020204" pitchFamily="34" charset="0"/>
                      </a:rPr>
                      <m:t>𝑖</m:t>
                    </m:r>
                    <m:r>
                      <a:rPr lang="cs-CZ" sz="2400" b="0" i="1" smtClean="0">
                        <a:solidFill>
                          <a:schemeClr val="bg1"/>
                        </a:solidFill>
                        <a:latin typeface="Cambria Math" panose="02040503050406030204" pitchFamily="18" charset="0"/>
                        <a:cs typeface="Arial" panose="020B0604020202020204" pitchFamily="34" charset="0"/>
                      </a:rPr>
                      <m:t>=</m:t>
                    </m:r>
                    <m:d>
                      <m:dPr>
                        <m:begChr m:val="["/>
                        <m:endChr m:val="]"/>
                        <m:ctrlPr>
                          <a:rPr lang="cs-CZ" sz="2400" i="1" smtClean="0">
                            <a:solidFill>
                              <a:schemeClr val="bg1"/>
                            </a:solidFill>
                            <a:latin typeface="Cambria Math" panose="02040503050406030204" pitchFamily="18" charset="0"/>
                            <a:cs typeface="Arial" panose="020B0604020202020204" pitchFamily="34" charset="0"/>
                          </a:rPr>
                        </m:ctrlPr>
                      </m:dPr>
                      <m:e>
                        <m:nary>
                          <m:naryPr>
                            <m:chr m:val="∏"/>
                            <m:ctrlPr>
                              <a:rPr lang="cs-CZ" sz="2400" i="1">
                                <a:solidFill>
                                  <a:schemeClr val="bg1"/>
                                </a:solidFill>
                                <a:latin typeface="Cambria Math" panose="02040503050406030204" pitchFamily="18" charset="0"/>
                                <a:cs typeface="Arial" panose="020B0604020202020204" pitchFamily="34" charset="0"/>
                              </a:rPr>
                            </m:ctrlPr>
                          </m:naryPr>
                          <m:sub>
                            <m:r>
                              <m:rPr>
                                <m:brk m:alnAt="23"/>
                              </m:rPr>
                              <a:rPr lang="cs-CZ" sz="2400" i="1">
                                <a:solidFill>
                                  <a:schemeClr val="bg1"/>
                                </a:solidFill>
                                <a:latin typeface="Cambria Math" panose="02040503050406030204" pitchFamily="18" charset="0"/>
                                <a:cs typeface="Arial" panose="020B0604020202020204" pitchFamily="34" charset="0"/>
                              </a:rPr>
                              <m:t>𝑏</m:t>
                            </m:r>
                            <m:r>
                              <a:rPr lang="cs-CZ" sz="2400" i="1">
                                <a:solidFill>
                                  <a:schemeClr val="bg1"/>
                                </a:solidFill>
                                <a:latin typeface="Cambria Math" panose="02040503050406030204" pitchFamily="18" charset="0"/>
                                <a:cs typeface="Arial" panose="020B0604020202020204" pitchFamily="34" charset="0"/>
                              </a:rPr>
                              <m:t>=1</m:t>
                            </m:r>
                          </m:sub>
                          <m:sup>
                            <m:r>
                              <a:rPr lang="cs-CZ" sz="2400" i="1">
                                <a:solidFill>
                                  <a:schemeClr val="bg1"/>
                                </a:solidFill>
                                <a:latin typeface="Cambria Math" panose="02040503050406030204" pitchFamily="18" charset="0"/>
                                <a:cs typeface="Arial" panose="020B0604020202020204" pitchFamily="34" charset="0"/>
                              </a:rPr>
                              <m:t>𝑇</m:t>
                            </m:r>
                          </m:sup>
                          <m:e>
                            <m:d>
                              <m:dPr>
                                <m:ctrlPr>
                                  <a:rPr lang="cs-CZ" sz="2400" i="1" smtClean="0">
                                    <a:solidFill>
                                      <a:schemeClr val="bg1"/>
                                    </a:solidFill>
                                    <a:latin typeface="Cambria Math" panose="02040503050406030204" pitchFamily="18" charset="0"/>
                                    <a:cs typeface="Arial" panose="020B0604020202020204" pitchFamily="34" charset="0"/>
                                  </a:rPr>
                                </m:ctrlPr>
                              </m:dPr>
                              <m:e>
                                <m:r>
                                  <a:rPr lang="cs-CZ" sz="2400" b="0" i="1" smtClean="0">
                                    <a:solidFill>
                                      <a:schemeClr val="bg1"/>
                                    </a:solidFill>
                                    <a:latin typeface="Cambria Math" panose="02040503050406030204" pitchFamily="18" charset="0"/>
                                    <a:cs typeface="Arial" panose="020B0604020202020204" pitchFamily="34" charset="0"/>
                                  </a:rPr>
                                  <m:t>1+</m:t>
                                </m:r>
                                <m:f>
                                  <m:fPr>
                                    <m:ctrlPr>
                                      <a:rPr lang="cs-CZ" sz="2400" b="0" i="1" smtClean="0">
                                        <a:solidFill>
                                          <a:schemeClr val="bg1"/>
                                        </a:solidFill>
                                        <a:latin typeface="Cambria Math" panose="02040503050406030204" pitchFamily="18" charset="0"/>
                                        <a:cs typeface="Arial" panose="020B0604020202020204" pitchFamily="34" charset="0"/>
                                      </a:rPr>
                                    </m:ctrlPr>
                                  </m:fPr>
                                  <m:num>
                                    <m:sSub>
                                      <m:sSubPr>
                                        <m:ctrlPr>
                                          <a:rPr lang="cs-CZ" sz="2400" b="0" i="1" smtClean="0">
                                            <a:solidFill>
                                              <a:schemeClr val="bg1"/>
                                            </a:solidFill>
                                            <a:latin typeface="Cambria Math" panose="02040503050406030204" pitchFamily="18" charset="0"/>
                                            <a:cs typeface="Arial" panose="020B0604020202020204" pitchFamily="34" charset="0"/>
                                          </a:rPr>
                                        </m:ctrlPr>
                                      </m:sSubPr>
                                      <m:e>
                                        <m:r>
                                          <a:rPr lang="cs-CZ" sz="2400" b="0" i="1" smtClean="0">
                                            <a:solidFill>
                                              <a:schemeClr val="bg1"/>
                                            </a:solidFill>
                                            <a:latin typeface="Cambria Math" panose="02040503050406030204" pitchFamily="18" charset="0"/>
                                            <a:cs typeface="Arial" panose="020B0604020202020204" pitchFamily="34" charset="0"/>
                                          </a:rPr>
                                          <m:t>𝑟</m:t>
                                        </m:r>
                                      </m:e>
                                      <m:sub>
                                        <m:r>
                                          <a:rPr lang="cs-CZ" sz="2400" b="0" i="1" smtClean="0">
                                            <a:solidFill>
                                              <a:schemeClr val="bg1"/>
                                            </a:solidFill>
                                            <a:latin typeface="Cambria Math" panose="02040503050406030204" pitchFamily="18" charset="0"/>
                                            <a:cs typeface="Arial" panose="020B0604020202020204" pitchFamily="34" charset="0"/>
                                          </a:rPr>
                                          <m:t>𝑏</m:t>
                                        </m:r>
                                      </m:sub>
                                    </m:sSub>
                                    <m:sSub>
                                      <m:sSubPr>
                                        <m:ctrlPr>
                                          <a:rPr lang="cs-CZ" sz="2400" b="0" i="1" smtClean="0">
                                            <a:solidFill>
                                              <a:schemeClr val="bg1"/>
                                            </a:solidFill>
                                            <a:latin typeface="Cambria Math" panose="02040503050406030204" pitchFamily="18" charset="0"/>
                                            <a:cs typeface="Arial" panose="020B0604020202020204" pitchFamily="34" charset="0"/>
                                          </a:rPr>
                                        </m:ctrlPr>
                                      </m:sSubPr>
                                      <m:e>
                                        <m:r>
                                          <a:rPr lang="cs-CZ" sz="2400" b="0" i="1" smtClean="0">
                                            <a:solidFill>
                                              <a:schemeClr val="bg1"/>
                                            </a:solidFill>
                                            <a:latin typeface="Cambria Math" panose="02040503050406030204" pitchFamily="18" charset="0"/>
                                            <a:cs typeface="Arial" panose="020B0604020202020204" pitchFamily="34" charset="0"/>
                                          </a:rPr>
                                          <m:t>𝑛</m:t>
                                        </m:r>
                                      </m:e>
                                      <m:sub>
                                        <m:r>
                                          <a:rPr lang="cs-CZ" sz="2400" b="0" i="1" smtClean="0">
                                            <a:solidFill>
                                              <a:schemeClr val="bg1"/>
                                            </a:solidFill>
                                            <a:latin typeface="Cambria Math" panose="02040503050406030204" pitchFamily="18" charset="0"/>
                                            <a:cs typeface="Arial" panose="020B0604020202020204" pitchFamily="34" charset="0"/>
                                          </a:rPr>
                                          <m:t>𝑏</m:t>
                                        </m:r>
                                      </m:sub>
                                    </m:sSub>
                                  </m:num>
                                  <m:den>
                                    <m:r>
                                      <a:rPr lang="cs-CZ" sz="2400" b="0" i="1" smtClean="0">
                                        <a:solidFill>
                                          <a:schemeClr val="bg1"/>
                                        </a:solidFill>
                                        <a:latin typeface="Cambria Math" panose="02040503050406030204" pitchFamily="18" charset="0"/>
                                        <a:cs typeface="Arial" panose="020B0604020202020204" pitchFamily="34" charset="0"/>
                                      </a:rPr>
                                      <m:t>𝑁</m:t>
                                    </m:r>
                                  </m:den>
                                </m:f>
                              </m:e>
                            </m:d>
                          </m:e>
                        </m:nary>
                        <m:r>
                          <a:rPr lang="en-US" sz="2400" b="0" i="1" smtClean="0">
                            <a:solidFill>
                              <a:schemeClr val="bg1"/>
                            </a:solidFill>
                            <a:latin typeface="Cambria Math" panose="02040503050406030204" pitchFamily="18" charset="0"/>
                            <a:cs typeface="Arial" panose="020B0604020202020204" pitchFamily="34" charset="0"/>
                          </a:rPr>
                          <m:t>−1</m:t>
                        </m:r>
                      </m:e>
                    </m:d>
                    <m:f>
                      <m:fPr>
                        <m:ctrlPr>
                          <a:rPr lang="cs-CZ" sz="2400" i="1" smtClean="0">
                            <a:solidFill>
                              <a:schemeClr val="bg1"/>
                            </a:solidFill>
                            <a:latin typeface="Cambria Math" panose="02040503050406030204" pitchFamily="18" charset="0"/>
                            <a:cs typeface="Arial" panose="020B0604020202020204" pitchFamily="34" charset="0"/>
                          </a:rPr>
                        </m:ctrlPr>
                      </m:fPr>
                      <m:num>
                        <m:r>
                          <a:rPr lang="cs-CZ" sz="2400" b="0" i="1" smtClean="0">
                            <a:solidFill>
                              <a:schemeClr val="bg1"/>
                            </a:solidFill>
                            <a:latin typeface="Cambria Math" panose="02040503050406030204" pitchFamily="18" charset="0"/>
                            <a:cs typeface="Arial" panose="020B0604020202020204" pitchFamily="34" charset="0"/>
                          </a:rPr>
                          <m:t>𝑁</m:t>
                        </m:r>
                      </m:num>
                      <m:den>
                        <m:r>
                          <a:rPr lang="cs-CZ" sz="2400" b="0" i="1" smtClean="0">
                            <a:solidFill>
                              <a:schemeClr val="bg1"/>
                            </a:solidFill>
                            <a:latin typeface="Cambria Math" panose="02040503050406030204" pitchFamily="18" charset="0"/>
                            <a:cs typeface="Arial" panose="020B0604020202020204" pitchFamily="34" charset="0"/>
                          </a:rPr>
                          <m:t>𝑑</m:t>
                        </m:r>
                      </m:den>
                    </m:f>
                  </m:oMath>
                </a14:m>
                <a:endParaRPr lang="cs-CZ" sz="2400" dirty="0">
                  <a:solidFill>
                    <a:schemeClr val="bg1"/>
                  </a:solidFill>
                  <a:latin typeface="Arial" panose="020B0604020202020204" pitchFamily="34" charset="0"/>
                  <a:cs typeface="Arial" panose="020B0604020202020204" pitchFamily="34" charset="0"/>
                </a:endParaRPr>
              </a:p>
              <a:p>
                <a:pPr marL="356616" indent="-356616">
                  <a:spcAft>
                    <a:spcPts val="600"/>
                  </a:spcAft>
                  <a:buClr>
                    <a:schemeClr val="tx2"/>
                  </a:buClr>
                  <a:buSzPct val="80000"/>
                  <a:buFont typeface="Arial" panose="020B0604020202020204" pitchFamily="34" charset="0"/>
                  <a:buChar char="►"/>
                </a:pPr>
                <a14:m>
                  <m:oMath xmlns:m="http://schemas.openxmlformats.org/officeDocument/2006/math">
                    <m:r>
                      <a:rPr lang="cs-CZ" sz="2400" i="1" smtClean="0">
                        <a:solidFill>
                          <a:schemeClr val="bg1"/>
                        </a:solidFill>
                        <a:latin typeface="Cambria Math" panose="02040503050406030204" pitchFamily="18" charset="0"/>
                        <a:cs typeface="Arial" panose="020B0604020202020204" pitchFamily="34" charset="0"/>
                      </a:rPr>
                      <m:t>𝑇</m:t>
                    </m:r>
                  </m:oMath>
                </a14:m>
                <a:r>
                  <a:rPr lang="en-US" sz="2400" dirty="0">
                    <a:solidFill>
                      <a:schemeClr val="bg1"/>
                    </a:solidFill>
                    <a:latin typeface="Arial" panose="020B0604020202020204" pitchFamily="34" charset="0"/>
                    <a:cs typeface="Arial" panose="020B0604020202020204" pitchFamily="34" charset="0"/>
                  </a:rPr>
                  <a:t> = the number of business days in the interest period</a:t>
                </a:r>
                <a:endParaRPr lang="cs-CZ" sz="2400" dirty="0">
                  <a:solidFill>
                    <a:schemeClr val="bg1"/>
                  </a:solidFill>
                  <a:latin typeface="Arial" panose="020B0604020202020204" pitchFamily="34" charset="0"/>
                  <a:cs typeface="Arial" panose="020B0604020202020204" pitchFamily="34" charset="0"/>
                </a:endParaRPr>
              </a:p>
              <a:p>
                <a:pPr marL="356616" indent="-356616">
                  <a:spcAft>
                    <a:spcPts val="600"/>
                  </a:spcAft>
                  <a:buClr>
                    <a:schemeClr val="tx2"/>
                  </a:buClr>
                  <a:buSzPct val="80000"/>
                  <a:buFont typeface="Arial" panose="020B0604020202020204" pitchFamily="34" charset="0"/>
                  <a:buChar char="►"/>
                </a:pPr>
                <a14:m>
                  <m:oMath xmlns:m="http://schemas.openxmlformats.org/officeDocument/2006/math">
                    <m:r>
                      <a:rPr lang="cs-CZ" sz="2400" b="0" i="1" smtClean="0">
                        <a:solidFill>
                          <a:schemeClr val="bg1"/>
                        </a:solidFill>
                        <a:latin typeface="Cambria Math" panose="02040503050406030204" pitchFamily="18" charset="0"/>
                        <a:cs typeface="Arial" panose="020B0604020202020204" pitchFamily="34" charset="0"/>
                      </a:rPr>
                      <m:t>𝑑</m:t>
                    </m:r>
                  </m:oMath>
                </a14:m>
                <a:r>
                  <a:rPr lang="en-US" sz="2400" dirty="0">
                    <a:solidFill>
                      <a:schemeClr val="bg1"/>
                    </a:solidFill>
                    <a:latin typeface="Arial" panose="020B0604020202020204" pitchFamily="34" charset="0"/>
                    <a:cs typeface="Arial" panose="020B0604020202020204" pitchFamily="34" charset="0"/>
                  </a:rPr>
                  <a:t>= the number of calendar days in the interest period</a:t>
                </a:r>
                <a:endParaRPr lang="cs-CZ" sz="2400" dirty="0">
                  <a:solidFill>
                    <a:schemeClr val="bg1"/>
                  </a:solidFill>
                  <a:latin typeface="Arial" panose="020B0604020202020204" pitchFamily="34" charset="0"/>
                  <a:cs typeface="Arial" panose="020B0604020202020204" pitchFamily="34" charset="0"/>
                </a:endParaRPr>
              </a:p>
              <a:p>
                <a:pPr marL="356616" indent="-356616">
                  <a:spcAft>
                    <a:spcPts val="600"/>
                  </a:spcAft>
                  <a:buClr>
                    <a:schemeClr val="tx2"/>
                  </a:buClr>
                  <a:buSzPct val="80000"/>
                  <a:buFont typeface="Arial" panose="020B0604020202020204" pitchFamily="34" charset="0"/>
                  <a:buChar char="►"/>
                </a:pPr>
                <a14:m>
                  <m:oMath xmlns:m="http://schemas.openxmlformats.org/officeDocument/2006/math">
                    <m:sSub>
                      <m:sSubPr>
                        <m:ctrlPr>
                          <a:rPr lang="cs-CZ" sz="2400" b="0" i="1" smtClean="0">
                            <a:solidFill>
                              <a:schemeClr val="bg1"/>
                            </a:solidFill>
                            <a:latin typeface="Cambria Math" panose="02040503050406030204" pitchFamily="18" charset="0"/>
                            <a:cs typeface="Arial" panose="020B0604020202020204" pitchFamily="34" charset="0"/>
                          </a:rPr>
                        </m:ctrlPr>
                      </m:sSubPr>
                      <m:e>
                        <m:r>
                          <a:rPr lang="cs-CZ" sz="2400" b="0" i="1" smtClean="0">
                            <a:solidFill>
                              <a:schemeClr val="bg1"/>
                            </a:solidFill>
                            <a:latin typeface="Cambria Math" panose="02040503050406030204" pitchFamily="18" charset="0"/>
                            <a:cs typeface="Arial" panose="020B0604020202020204" pitchFamily="34" charset="0"/>
                          </a:rPr>
                          <m:t>𝑟</m:t>
                        </m:r>
                      </m:e>
                      <m:sub>
                        <m:r>
                          <a:rPr lang="cs-CZ" sz="2400" b="0" i="1" smtClean="0">
                            <a:solidFill>
                              <a:schemeClr val="bg1"/>
                            </a:solidFill>
                            <a:latin typeface="Cambria Math" panose="02040503050406030204" pitchFamily="18" charset="0"/>
                            <a:cs typeface="Arial" panose="020B0604020202020204" pitchFamily="34" charset="0"/>
                          </a:rPr>
                          <m:t>𝑏</m:t>
                        </m:r>
                      </m:sub>
                    </m:sSub>
                  </m:oMath>
                </a14:m>
                <a:r>
                  <a:rPr lang="en-US" sz="2400" dirty="0">
                    <a:solidFill>
                      <a:schemeClr val="bg1"/>
                    </a:solidFill>
                    <a:latin typeface="Arial" panose="020B0604020202020204" pitchFamily="34" charset="0"/>
                    <a:cs typeface="Arial" panose="020B0604020202020204" pitchFamily="34" charset="0"/>
                  </a:rPr>
                  <a:t>= the interest rate applicable on business day </a:t>
                </a:r>
                <a14:m>
                  <m:oMath xmlns:m="http://schemas.openxmlformats.org/officeDocument/2006/math">
                    <m:r>
                      <m:rPr>
                        <m:brk m:alnAt="23"/>
                      </m:rPr>
                      <a:rPr lang="cs-CZ" sz="2400" i="1">
                        <a:solidFill>
                          <a:schemeClr val="bg1"/>
                        </a:solidFill>
                        <a:latin typeface="Cambria Math" panose="02040503050406030204" pitchFamily="18" charset="0"/>
                        <a:cs typeface="Arial" panose="020B0604020202020204" pitchFamily="34" charset="0"/>
                      </a:rPr>
                      <m:t>𝑏</m:t>
                    </m:r>
                  </m:oMath>
                </a14:m>
                <a:endParaRPr lang="cs-CZ" sz="2400" dirty="0">
                  <a:solidFill>
                    <a:schemeClr val="bg1"/>
                  </a:solidFill>
                  <a:latin typeface="Arial" panose="020B0604020202020204" pitchFamily="34" charset="0"/>
                  <a:cs typeface="Arial" panose="020B0604020202020204" pitchFamily="34" charset="0"/>
                </a:endParaRPr>
              </a:p>
              <a:p>
                <a:pPr marL="356616" indent="-356616">
                  <a:spcAft>
                    <a:spcPts val="600"/>
                  </a:spcAft>
                  <a:buClr>
                    <a:schemeClr val="tx2"/>
                  </a:buClr>
                  <a:buSzPct val="80000"/>
                  <a:buFont typeface="Arial" panose="020B0604020202020204" pitchFamily="34" charset="0"/>
                  <a:buChar char="►"/>
                </a:pPr>
                <a14:m>
                  <m:oMath xmlns:m="http://schemas.openxmlformats.org/officeDocument/2006/math">
                    <m:sSub>
                      <m:sSubPr>
                        <m:ctrlPr>
                          <a:rPr lang="cs-CZ" sz="2400" b="0" i="1" smtClean="0">
                            <a:solidFill>
                              <a:schemeClr val="bg1"/>
                            </a:solidFill>
                            <a:latin typeface="Cambria Math" panose="02040503050406030204" pitchFamily="18" charset="0"/>
                            <a:cs typeface="Arial" panose="020B0604020202020204" pitchFamily="34" charset="0"/>
                          </a:rPr>
                        </m:ctrlPr>
                      </m:sSubPr>
                      <m:e>
                        <m:r>
                          <a:rPr lang="cs-CZ" sz="2400" b="0" i="1" smtClean="0">
                            <a:solidFill>
                              <a:schemeClr val="bg1"/>
                            </a:solidFill>
                            <a:latin typeface="Cambria Math" panose="02040503050406030204" pitchFamily="18" charset="0"/>
                            <a:cs typeface="Arial" panose="020B0604020202020204" pitchFamily="34" charset="0"/>
                          </a:rPr>
                          <m:t>𝑛</m:t>
                        </m:r>
                      </m:e>
                      <m:sub>
                        <m:r>
                          <a:rPr lang="cs-CZ" sz="2400" b="0" i="1" smtClean="0">
                            <a:solidFill>
                              <a:schemeClr val="bg1"/>
                            </a:solidFill>
                            <a:latin typeface="Cambria Math" panose="02040503050406030204" pitchFamily="18" charset="0"/>
                            <a:cs typeface="Arial" panose="020B0604020202020204" pitchFamily="34" charset="0"/>
                          </a:rPr>
                          <m:t>𝑏</m:t>
                        </m:r>
                      </m:sub>
                    </m:sSub>
                    <m:r>
                      <a:rPr lang="cs-CZ" sz="2400" b="0" i="1" smtClean="0">
                        <a:solidFill>
                          <a:schemeClr val="bg1"/>
                        </a:solidFill>
                        <a:latin typeface="Cambria Math" panose="02040503050406030204" pitchFamily="18" charset="0"/>
                        <a:cs typeface="Arial" panose="020B0604020202020204" pitchFamily="34" charset="0"/>
                      </a:rPr>
                      <m:t> </m:t>
                    </m:r>
                  </m:oMath>
                </a14:m>
                <a:r>
                  <a:rPr lang="en-US" sz="2400" dirty="0">
                    <a:solidFill>
                      <a:schemeClr val="bg1"/>
                    </a:solidFill>
                    <a:latin typeface="Arial" panose="020B0604020202020204" pitchFamily="34" charset="0"/>
                    <a:cs typeface="Arial" panose="020B0604020202020204" pitchFamily="34" charset="0"/>
                  </a:rPr>
                  <a:t>= the number of calendar days for which rate </a:t>
                </a:r>
                <a14:m>
                  <m:oMath xmlns:m="http://schemas.openxmlformats.org/officeDocument/2006/math">
                    <m:sSub>
                      <m:sSubPr>
                        <m:ctrlPr>
                          <a:rPr lang="cs-CZ" sz="2400" i="1">
                            <a:solidFill>
                              <a:schemeClr val="bg1"/>
                            </a:solidFill>
                            <a:latin typeface="Cambria Math" panose="02040503050406030204" pitchFamily="18" charset="0"/>
                            <a:cs typeface="Arial" panose="020B0604020202020204" pitchFamily="34" charset="0"/>
                          </a:rPr>
                        </m:ctrlPr>
                      </m:sSubPr>
                      <m:e>
                        <m:r>
                          <a:rPr lang="cs-CZ" sz="2400" i="1">
                            <a:solidFill>
                              <a:schemeClr val="bg1"/>
                            </a:solidFill>
                            <a:latin typeface="Cambria Math" panose="02040503050406030204" pitchFamily="18" charset="0"/>
                            <a:cs typeface="Arial" panose="020B0604020202020204" pitchFamily="34" charset="0"/>
                          </a:rPr>
                          <m:t>𝑟</m:t>
                        </m:r>
                      </m:e>
                      <m:sub>
                        <m:r>
                          <a:rPr lang="cs-CZ" sz="2400" i="1">
                            <a:solidFill>
                              <a:schemeClr val="bg1"/>
                            </a:solidFill>
                            <a:latin typeface="Cambria Math" panose="02040503050406030204" pitchFamily="18" charset="0"/>
                            <a:cs typeface="Arial" panose="020B0604020202020204" pitchFamily="34" charset="0"/>
                          </a:rPr>
                          <m:t>𝑏</m:t>
                        </m:r>
                      </m:sub>
                    </m:sSub>
                  </m:oMath>
                </a14:m>
                <a:r>
                  <a:rPr lang="en-US" sz="2400" dirty="0">
                    <a:solidFill>
                      <a:schemeClr val="bg1"/>
                    </a:solidFill>
                    <a:latin typeface="Arial" panose="020B0604020202020204" pitchFamily="34" charset="0"/>
                    <a:cs typeface="Arial" panose="020B0604020202020204" pitchFamily="34" charset="0"/>
                  </a:rPr>
                  <a:t> applies</a:t>
                </a:r>
                <a:endParaRPr lang="cs-CZ" sz="2400" dirty="0">
                  <a:solidFill>
                    <a:schemeClr val="bg1"/>
                  </a:solidFill>
                  <a:latin typeface="Arial" panose="020B0604020202020204" pitchFamily="34" charset="0"/>
                  <a:cs typeface="Arial" panose="020B0604020202020204" pitchFamily="34" charset="0"/>
                </a:endParaRPr>
              </a:p>
              <a:p>
                <a:pPr marL="356616" indent="-356616">
                  <a:spcAft>
                    <a:spcPts val="600"/>
                  </a:spcAft>
                  <a:buClr>
                    <a:schemeClr val="tx2"/>
                  </a:buClr>
                  <a:buSzPct val="80000"/>
                  <a:buFont typeface="Arial" panose="020B0604020202020204" pitchFamily="34" charset="0"/>
                  <a:buChar char="►"/>
                </a:pPr>
                <a14:m>
                  <m:oMath xmlns:m="http://schemas.openxmlformats.org/officeDocument/2006/math">
                    <m:r>
                      <a:rPr lang="cs-CZ" sz="2400" b="0" i="1" smtClean="0">
                        <a:solidFill>
                          <a:schemeClr val="bg1"/>
                        </a:solidFill>
                        <a:latin typeface="Cambria Math" panose="02040503050406030204" pitchFamily="18" charset="0"/>
                        <a:cs typeface="Arial" panose="020B0604020202020204" pitchFamily="34" charset="0"/>
                      </a:rPr>
                      <m:t>𝑁</m:t>
                    </m:r>
                  </m:oMath>
                </a14:m>
                <a:r>
                  <a:rPr lang="cs-CZ" sz="2400" dirty="0">
                    <a:solidFill>
                      <a:schemeClr val="bg1"/>
                    </a:solidFill>
                    <a:latin typeface="Arial" panose="020B0604020202020204" pitchFamily="34" charset="0"/>
                    <a:cs typeface="Arial" panose="020B0604020202020204" pitchFamily="34" charset="0"/>
                  </a:rPr>
                  <a:t> = </a:t>
                </a:r>
                <a:r>
                  <a:rPr lang="cs-CZ" sz="2400" dirty="0" err="1">
                    <a:solidFill>
                      <a:schemeClr val="bg1"/>
                    </a:solidFill>
                    <a:latin typeface="Arial" panose="020B0604020202020204" pitchFamily="34" charset="0"/>
                    <a:cs typeface="Arial" panose="020B0604020202020204" pitchFamily="34" charset="0"/>
                  </a:rPr>
                  <a:t>the</a:t>
                </a:r>
                <a:r>
                  <a:rPr lang="cs-CZ" sz="2400" dirty="0">
                    <a:solidFill>
                      <a:schemeClr val="bg1"/>
                    </a:solidFill>
                    <a:latin typeface="Arial" panose="020B0604020202020204" pitchFamily="34" charset="0"/>
                    <a:cs typeface="Arial" panose="020B0604020202020204" pitchFamily="34" charset="0"/>
                  </a:rPr>
                  <a:t> market </a:t>
                </a:r>
                <a:r>
                  <a:rPr lang="cs-CZ" sz="2400" dirty="0" err="1">
                    <a:solidFill>
                      <a:schemeClr val="bg1"/>
                    </a:solidFill>
                    <a:latin typeface="Arial" panose="020B0604020202020204" pitchFamily="34" charset="0"/>
                    <a:cs typeface="Arial" panose="020B0604020202020204" pitchFamily="34" charset="0"/>
                  </a:rPr>
                  <a:t>convention</a:t>
                </a:r>
                <a:endParaRPr lang="cs-CZ" sz="2400" dirty="0">
                  <a:solidFill>
                    <a:schemeClr val="bg1"/>
                  </a:solidFill>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882E7668-7B2F-3898-573A-FAE28A282B5F}"/>
                  </a:ext>
                </a:extLst>
              </p:cNvPr>
              <p:cNvSpPr txBox="1">
                <a:spLocks noRot="1" noChangeAspect="1" noMove="1" noResize="1" noEditPoints="1" noAdjustHandles="1" noChangeArrowheads="1" noChangeShapeType="1" noTextEdit="1"/>
              </p:cNvSpPr>
              <p:nvPr/>
            </p:nvSpPr>
            <p:spPr>
              <a:xfrm>
                <a:off x="1453707" y="1695281"/>
                <a:ext cx="8280344" cy="2784095"/>
              </a:xfrm>
              <a:prstGeom prst="rect">
                <a:avLst/>
              </a:prstGeom>
              <a:blipFill>
                <a:blip r:embed="rId2"/>
                <a:stretch>
                  <a:fillRect l="-1619" r="-1398" b="-5908"/>
                </a:stretch>
              </a:blipFill>
            </p:spPr>
            <p:txBody>
              <a:bodyPr/>
              <a:lstStyle/>
              <a:p>
                <a:r>
                  <a:rPr lang="cs-CZ">
                    <a:noFill/>
                  </a:rPr>
                  <a:t> </a:t>
                </a:r>
              </a:p>
            </p:txBody>
          </p:sp>
        </mc:Fallback>
      </mc:AlternateContent>
      <p:sp>
        <p:nvSpPr>
          <p:cNvPr id="2" name="Rectangle 1">
            <a:extLst>
              <a:ext uri="{FF2B5EF4-FFF2-40B4-BE49-F238E27FC236}">
                <a16:creationId xmlns:a16="http://schemas.microsoft.com/office/drawing/2014/main" id="{97E06A05-FC79-76E2-8CEE-791112C94339}"/>
              </a:ext>
            </a:extLst>
          </p:cNvPr>
          <p:cNvSpPr/>
          <p:nvPr/>
        </p:nvSpPr>
        <p:spPr>
          <a:xfrm>
            <a:off x="11042469" y="6139543"/>
            <a:ext cx="714102" cy="653143"/>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6176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of a graph showing the difference between compound and simple&#10;&#10;Description automatically generated">
            <a:extLst>
              <a:ext uri="{FF2B5EF4-FFF2-40B4-BE49-F238E27FC236}">
                <a16:creationId xmlns:a16="http://schemas.microsoft.com/office/drawing/2014/main" id="{A4A961C6-B83E-7243-AC37-64DD226605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15" y="590550"/>
            <a:ext cx="10405495" cy="5436871"/>
          </a:xfrm>
          <a:prstGeom prst="rect">
            <a:avLst/>
          </a:prstGeom>
          <a:noFill/>
        </p:spPr>
      </p:pic>
      <p:sp>
        <p:nvSpPr>
          <p:cNvPr id="7" name="Footer Placeholder 6">
            <a:extLst>
              <a:ext uri="{FF2B5EF4-FFF2-40B4-BE49-F238E27FC236}">
                <a16:creationId xmlns:a16="http://schemas.microsoft.com/office/drawing/2014/main" id="{C114F442-FD20-FF66-C149-0042497018F5}"/>
              </a:ext>
            </a:extLst>
          </p:cNvPr>
          <p:cNvSpPr>
            <a:spLocks noGrp="1"/>
          </p:cNvSpPr>
          <p:nvPr>
            <p:ph type="ftr" sz="quarter" idx="4294967295"/>
          </p:nvPr>
        </p:nvSpPr>
        <p:spPr>
          <a:xfrm>
            <a:off x="2678113" y="6489088"/>
            <a:ext cx="3086100" cy="180000"/>
          </a:xfrm>
        </p:spPr>
        <p:txBody>
          <a:bodyPr/>
          <a:lstStyle/>
          <a:p>
            <a:pPr>
              <a:spcAft>
                <a:spcPts val="600"/>
              </a:spcAft>
            </a:pPr>
            <a:endParaRPr lang="en-US" dirty="0"/>
          </a:p>
        </p:txBody>
      </p:sp>
      <p:sp>
        <p:nvSpPr>
          <p:cNvPr id="10" name="Rectangle 9">
            <a:extLst>
              <a:ext uri="{FF2B5EF4-FFF2-40B4-BE49-F238E27FC236}">
                <a16:creationId xmlns:a16="http://schemas.microsoft.com/office/drawing/2014/main" id="{0A5ABDB3-CBE7-C3F0-8130-BAA93612831F}"/>
              </a:ext>
            </a:extLst>
          </p:cNvPr>
          <p:cNvSpPr/>
          <p:nvPr/>
        </p:nvSpPr>
        <p:spPr>
          <a:xfrm>
            <a:off x="2678113" y="828675"/>
            <a:ext cx="1093787" cy="438150"/>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C57F562-1A21-4E04-ADFC-5176E9809554}"/>
              </a:ext>
            </a:extLst>
          </p:cNvPr>
          <p:cNvSpPr/>
          <p:nvPr/>
        </p:nvSpPr>
        <p:spPr>
          <a:xfrm>
            <a:off x="11042469" y="6139543"/>
            <a:ext cx="714102" cy="653143"/>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575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E1B55-895C-4FCC-884E-73C82A8064A0}"/>
              </a:ext>
            </a:extLst>
          </p:cNvPr>
          <p:cNvSpPr>
            <a:spLocks noGrp="1"/>
          </p:cNvSpPr>
          <p:nvPr>
            <p:ph type="title"/>
          </p:nvPr>
        </p:nvSpPr>
        <p:spPr/>
        <p:txBody>
          <a:bodyPr/>
          <a:lstStyle/>
          <a:p>
            <a:r>
              <a:rPr lang="en-US" i="1" dirty="0"/>
              <a:t>Lookback with / without observation shift – rate weights</a:t>
            </a:r>
            <a:endParaRPr lang="cs-CZ" dirty="0"/>
          </a:p>
        </p:txBody>
      </p:sp>
      <p:sp>
        <p:nvSpPr>
          <p:cNvPr id="4" name="Rectangle 3">
            <a:extLst>
              <a:ext uri="{FF2B5EF4-FFF2-40B4-BE49-F238E27FC236}">
                <a16:creationId xmlns:a16="http://schemas.microsoft.com/office/drawing/2014/main" id="{C68EBEC1-2FDC-4B56-AAEE-0AD3D1A07DD6}"/>
              </a:ext>
            </a:extLst>
          </p:cNvPr>
          <p:cNvSpPr/>
          <p:nvPr/>
        </p:nvSpPr>
        <p:spPr>
          <a:xfrm>
            <a:off x="489133" y="1220275"/>
            <a:ext cx="3696611" cy="306466"/>
          </a:xfrm>
          <a:prstGeom prst="rect">
            <a:avLst/>
          </a:prstGeom>
          <a:solidFill>
            <a:schemeClr val="tx1">
              <a:lumMod val="20000"/>
              <a:lumOff val="80000"/>
            </a:schemeClr>
          </a:solidFill>
          <a:ln w="25400" cap="flat" cmpd="sng" algn="ctr">
            <a:noFill/>
            <a:prstDash val="solid"/>
          </a:ln>
          <a:effectLst/>
        </p:spPr>
        <p:txBody>
          <a:bodyPr rtlCol="0" anchor="ctr"/>
          <a:lstStyle/>
          <a:p>
            <a:pPr marL="0" marR="0" lvl="0" indent="0" algn="ctr" defTabSz="913945"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effectLst/>
                <a:uLnTx/>
                <a:uFillTx/>
                <a:ea typeface="+mn-ea"/>
                <a:cs typeface="Calibri" panose="020F0502020204030204" pitchFamily="34" charset="0"/>
              </a:rPr>
              <a:t>Lookback </a:t>
            </a:r>
            <a:r>
              <a:rPr kumimoji="0" lang="en-US" sz="1400" b="1" i="0" u="sng" strike="noStrike" kern="0" cap="none" spc="0" normalizeH="0" baseline="0" noProof="0" dirty="0">
                <a:ln>
                  <a:noFill/>
                </a:ln>
                <a:effectLst/>
                <a:uLnTx/>
                <a:uFillTx/>
                <a:ea typeface="+mn-ea"/>
                <a:cs typeface="Calibri" panose="020F0502020204030204" pitchFamily="34" charset="0"/>
              </a:rPr>
              <a:t>without</a:t>
            </a:r>
            <a:r>
              <a:rPr kumimoji="0" lang="en-US" sz="1400" i="0" u="none" strike="noStrike" kern="0" cap="none" spc="0" normalizeH="0" baseline="0" noProof="0" dirty="0">
                <a:ln>
                  <a:noFill/>
                </a:ln>
                <a:effectLst/>
                <a:uLnTx/>
                <a:uFillTx/>
                <a:ea typeface="+mn-ea"/>
                <a:cs typeface="Calibri" panose="020F0502020204030204" pitchFamily="34" charset="0"/>
              </a:rPr>
              <a:t> observation shift:</a:t>
            </a:r>
          </a:p>
        </p:txBody>
      </p:sp>
      <p:sp>
        <p:nvSpPr>
          <p:cNvPr id="5" name="Rectangle 4">
            <a:extLst>
              <a:ext uri="{FF2B5EF4-FFF2-40B4-BE49-F238E27FC236}">
                <a16:creationId xmlns:a16="http://schemas.microsoft.com/office/drawing/2014/main" id="{9BB9412C-80E4-4728-BD99-38633C21EB59}"/>
              </a:ext>
            </a:extLst>
          </p:cNvPr>
          <p:cNvSpPr/>
          <p:nvPr/>
        </p:nvSpPr>
        <p:spPr>
          <a:xfrm>
            <a:off x="4188573" y="1228455"/>
            <a:ext cx="5937942" cy="306466"/>
          </a:xfrm>
          <a:prstGeom prst="rect">
            <a:avLst/>
          </a:prstGeom>
          <a:noFill/>
          <a:ln w="3175" cap="flat" cmpd="sng" algn="ctr">
            <a:noFill/>
            <a:prstDash val="solid"/>
          </a:ln>
          <a:effectLst/>
        </p:spPr>
        <p:txBody>
          <a:bodyPr rtlCol="0" anchor="t"/>
          <a:lstStyle/>
          <a:p>
            <a:pPr marR="0" lvl="0" defTabSz="913945" eaLnBrk="1" fontAlgn="auto" latinLnBrk="0" hangingPunct="1">
              <a:lnSpc>
                <a:spcPct val="100000"/>
              </a:lnSpc>
              <a:spcBef>
                <a:spcPts val="0"/>
              </a:spcBef>
              <a:spcAft>
                <a:spcPts val="0"/>
              </a:spcAft>
              <a:buClrTx/>
              <a:buSzTx/>
              <a:tabLst/>
              <a:defRPr/>
            </a:pPr>
            <a:r>
              <a:rPr lang="en-US" sz="1200" kern="0" dirty="0">
                <a:solidFill>
                  <a:schemeClr val="bg1"/>
                </a:solidFill>
                <a:cs typeface="Calibri" panose="020F0502020204030204" pitchFamily="34" charset="0"/>
              </a:rPr>
              <a:t>Weighs the rate according to the number of days in the rate observation period</a:t>
            </a:r>
            <a:endParaRPr kumimoji="0" lang="en-US" sz="1200" i="0" u="none" strike="noStrike" kern="0" cap="none" spc="0" normalizeH="0" baseline="0" noProof="0" dirty="0">
              <a:ln>
                <a:noFill/>
              </a:ln>
              <a:solidFill>
                <a:schemeClr val="bg1"/>
              </a:solidFill>
              <a:effectLst/>
              <a:uLnTx/>
              <a:uFillTx/>
              <a:cs typeface="Calibri" panose="020F0502020204030204" pitchFamily="34" charset="0"/>
            </a:endParaRPr>
          </a:p>
        </p:txBody>
      </p:sp>
      <p:sp>
        <p:nvSpPr>
          <p:cNvPr id="6" name="Rectangle 5">
            <a:extLst>
              <a:ext uri="{FF2B5EF4-FFF2-40B4-BE49-F238E27FC236}">
                <a16:creationId xmlns:a16="http://schemas.microsoft.com/office/drawing/2014/main" id="{75E4A40A-E3FC-4E11-B9DE-24AF7EB25481}"/>
              </a:ext>
            </a:extLst>
          </p:cNvPr>
          <p:cNvSpPr/>
          <p:nvPr/>
        </p:nvSpPr>
        <p:spPr>
          <a:xfrm>
            <a:off x="475525" y="5427440"/>
            <a:ext cx="3696611" cy="306466"/>
          </a:xfrm>
          <a:prstGeom prst="rect">
            <a:avLst/>
          </a:prstGeom>
          <a:solidFill>
            <a:schemeClr val="tx1">
              <a:lumMod val="20000"/>
              <a:lumOff val="80000"/>
            </a:schemeClr>
          </a:solidFill>
          <a:ln w="25400" cap="flat" cmpd="sng" algn="ctr">
            <a:noFill/>
            <a:prstDash val="solid"/>
          </a:ln>
          <a:effectLst/>
        </p:spPr>
        <p:txBody>
          <a:bodyPr rtlCol="0" anchor="ctr"/>
          <a:lstStyle/>
          <a:p>
            <a:pPr marL="0" marR="0" lvl="0" indent="0" algn="ctr" defTabSz="913945"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effectLst/>
                <a:uLnTx/>
                <a:uFillTx/>
                <a:ea typeface="+mn-ea"/>
                <a:cs typeface="Calibri" panose="020F0502020204030204" pitchFamily="34" charset="0"/>
              </a:rPr>
              <a:t>Lookback </a:t>
            </a:r>
            <a:r>
              <a:rPr kumimoji="0" lang="en-US" sz="1400" b="1" i="0" u="sng" strike="noStrike" kern="0" cap="none" spc="0" normalizeH="0" baseline="0" noProof="0" dirty="0">
                <a:ln>
                  <a:noFill/>
                </a:ln>
                <a:effectLst/>
                <a:uLnTx/>
                <a:uFillTx/>
                <a:ea typeface="+mn-ea"/>
                <a:cs typeface="Calibri" panose="020F0502020204030204" pitchFamily="34" charset="0"/>
              </a:rPr>
              <a:t>with</a:t>
            </a:r>
            <a:r>
              <a:rPr kumimoji="0" lang="en-US" sz="1400" i="0" u="none" strike="noStrike" kern="0" cap="none" spc="0" normalizeH="0" baseline="0" noProof="0" dirty="0">
                <a:ln>
                  <a:noFill/>
                </a:ln>
                <a:effectLst/>
                <a:uLnTx/>
                <a:uFillTx/>
                <a:ea typeface="+mn-ea"/>
                <a:cs typeface="Calibri" panose="020F0502020204030204" pitchFamily="34" charset="0"/>
              </a:rPr>
              <a:t> observation shift:</a:t>
            </a:r>
          </a:p>
        </p:txBody>
      </p:sp>
      <p:sp>
        <p:nvSpPr>
          <p:cNvPr id="7" name="Rectangle 6">
            <a:extLst>
              <a:ext uri="{FF2B5EF4-FFF2-40B4-BE49-F238E27FC236}">
                <a16:creationId xmlns:a16="http://schemas.microsoft.com/office/drawing/2014/main" id="{BAFBBA68-D21D-4682-A30F-472388FDCA32}"/>
              </a:ext>
            </a:extLst>
          </p:cNvPr>
          <p:cNvSpPr/>
          <p:nvPr/>
        </p:nvSpPr>
        <p:spPr>
          <a:xfrm>
            <a:off x="4188573" y="5426658"/>
            <a:ext cx="6169572" cy="306466"/>
          </a:xfrm>
          <a:prstGeom prst="rect">
            <a:avLst/>
          </a:prstGeom>
          <a:noFill/>
          <a:ln w="3175" cap="flat" cmpd="sng" algn="ctr">
            <a:noFill/>
            <a:prstDash val="solid"/>
          </a:ln>
          <a:effectLst/>
        </p:spPr>
        <p:txBody>
          <a:bodyPr rtlCol="0" anchor="t"/>
          <a:lstStyle/>
          <a:p>
            <a:pPr marR="0" lvl="0" defTabSz="913945" eaLnBrk="1" fontAlgn="auto" latinLnBrk="0" hangingPunct="1">
              <a:lnSpc>
                <a:spcPct val="100000"/>
              </a:lnSpc>
              <a:spcBef>
                <a:spcPts val="0"/>
              </a:spcBef>
              <a:spcAft>
                <a:spcPts val="0"/>
              </a:spcAft>
              <a:buClrTx/>
              <a:buSzTx/>
              <a:tabLst/>
              <a:defRPr/>
            </a:pPr>
            <a:r>
              <a:rPr lang="en-US" sz="1200" kern="0" dirty="0">
                <a:solidFill>
                  <a:schemeClr val="bg1"/>
                </a:solidFill>
                <a:cs typeface="Calibri" panose="020F0502020204030204" pitchFamily="34" charset="0"/>
              </a:rPr>
              <a:t>Weighs the rate according to the number of days in the interest rate period</a:t>
            </a:r>
            <a:endParaRPr kumimoji="0" lang="en-US" sz="1200" i="0" u="none" strike="noStrike" kern="0" cap="none" spc="0" normalizeH="0" baseline="0" noProof="0" dirty="0">
              <a:ln>
                <a:noFill/>
              </a:ln>
              <a:solidFill>
                <a:schemeClr val="bg1"/>
              </a:solidFill>
              <a:effectLst/>
              <a:uLnTx/>
              <a:uFillTx/>
              <a:cs typeface="Calibri" panose="020F0502020204030204" pitchFamily="34" charset="0"/>
            </a:endParaRPr>
          </a:p>
        </p:txBody>
      </p:sp>
      <p:graphicFrame>
        <p:nvGraphicFramePr>
          <p:cNvPr id="8" name="Table 5">
            <a:extLst>
              <a:ext uri="{FF2B5EF4-FFF2-40B4-BE49-F238E27FC236}">
                <a16:creationId xmlns:a16="http://schemas.microsoft.com/office/drawing/2014/main" id="{FF2CE942-3379-4020-BD66-EBDB3D245487}"/>
              </a:ext>
            </a:extLst>
          </p:cNvPr>
          <p:cNvGraphicFramePr>
            <a:graphicFrameLocks noGrp="1"/>
          </p:cNvGraphicFramePr>
          <p:nvPr/>
        </p:nvGraphicFramePr>
        <p:xfrm>
          <a:off x="543585" y="3207399"/>
          <a:ext cx="11229894" cy="741680"/>
        </p:xfrm>
        <a:graphic>
          <a:graphicData uri="http://schemas.openxmlformats.org/drawingml/2006/table">
            <a:tbl>
              <a:tblPr firstRow="1" bandRow="1">
                <a:tableStyleId>{5940675A-B579-460E-94D1-54222C63F5DA}</a:tableStyleId>
              </a:tblPr>
              <a:tblGrid>
                <a:gridCol w="660582">
                  <a:extLst>
                    <a:ext uri="{9D8B030D-6E8A-4147-A177-3AD203B41FA5}">
                      <a16:colId xmlns:a16="http://schemas.microsoft.com/office/drawing/2014/main" val="3708976971"/>
                    </a:ext>
                  </a:extLst>
                </a:gridCol>
                <a:gridCol w="660582">
                  <a:extLst>
                    <a:ext uri="{9D8B030D-6E8A-4147-A177-3AD203B41FA5}">
                      <a16:colId xmlns:a16="http://schemas.microsoft.com/office/drawing/2014/main" val="1142266537"/>
                    </a:ext>
                  </a:extLst>
                </a:gridCol>
                <a:gridCol w="660582">
                  <a:extLst>
                    <a:ext uri="{9D8B030D-6E8A-4147-A177-3AD203B41FA5}">
                      <a16:colId xmlns:a16="http://schemas.microsoft.com/office/drawing/2014/main" val="2526480016"/>
                    </a:ext>
                  </a:extLst>
                </a:gridCol>
                <a:gridCol w="660582">
                  <a:extLst>
                    <a:ext uri="{9D8B030D-6E8A-4147-A177-3AD203B41FA5}">
                      <a16:colId xmlns:a16="http://schemas.microsoft.com/office/drawing/2014/main" val="714472693"/>
                    </a:ext>
                  </a:extLst>
                </a:gridCol>
                <a:gridCol w="660582">
                  <a:extLst>
                    <a:ext uri="{9D8B030D-6E8A-4147-A177-3AD203B41FA5}">
                      <a16:colId xmlns:a16="http://schemas.microsoft.com/office/drawing/2014/main" val="4021681731"/>
                    </a:ext>
                  </a:extLst>
                </a:gridCol>
                <a:gridCol w="660582">
                  <a:extLst>
                    <a:ext uri="{9D8B030D-6E8A-4147-A177-3AD203B41FA5}">
                      <a16:colId xmlns:a16="http://schemas.microsoft.com/office/drawing/2014/main" val="2269563486"/>
                    </a:ext>
                  </a:extLst>
                </a:gridCol>
                <a:gridCol w="660582">
                  <a:extLst>
                    <a:ext uri="{9D8B030D-6E8A-4147-A177-3AD203B41FA5}">
                      <a16:colId xmlns:a16="http://schemas.microsoft.com/office/drawing/2014/main" val="2038271208"/>
                    </a:ext>
                  </a:extLst>
                </a:gridCol>
                <a:gridCol w="660582">
                  <a:extLst>
                    <a:ext uri="{9D8B030D-6E8A-4147-A177-3AD203B41FA5}">
                      <a16:colId xmlns:a16="http://schemas.microsoft.com/office/drawing/2014/main" val="1279296924"/>
                    </a:ext>
                  </a:extLst>
                </a:gridCol>
                <a:gridCol w="660582">
                  <a:extLst>
                    <a:ext uri="{9D8B030D-6E8A-4147-A177-3AD203B41FA5}">
                      <a16:colId xmlns:a16="http://schemas.microsoft.com/office/drawing/2014/main" val="4059657340"/>
                    </a:ext>
                  </a:extLst>
                </a:gridCol>
                <a:gridCol w="660582">
                  <a:extLst>
                    <a:ext uri="{9D8B030D-6E8A-4147-A177-3AD203B41FA5}">
                      <a16:colId xmlns:a16="http://schemas.microsoft.com/office/drawing/2014/main" val="3236225287"/>
                    </a:ext>
                  </a:extLst>
                </a:gridCol>
                <a:gridCol w="660582">
                  <a:extLst>
                    <a:ext uri="{9D8B030D-6E8A-4147-A177-3AD203B41FA5}">
                      <a16:colId xmlns:a16="http://schemas.microsoft.com/office/drawing/2014/main" val="1564906468"/>
                    </a:ext>
                  </a:extLst>
                </a:gridCol>
                <a:gridCol w="660582">
                  <a:extLst>
                    <a:ext uri="{9D8B030D-6E8A-4147-A177-3AD203B41FA5}">
                      <a16:colId xmlns:a16="http://schemas.microsoft.com/office/drawing/2014/main" val="3473721096"/>
                    </a:ext>
                  </a:extLst>
                </a:gridCol>
                <a:gridCol w="660582">
                  <a:extLst>
                    <a:ext uri="{9D8B030D-6E8A-4147-A177-3AD203B41FA5}">
                      <a16:colId xmlns:a16="http://schemas.microsoft.com/office/drawing/2014/main" val="3231129751"/>
                    </a:ext>
                  </a:extLst>
                </a:gridCol>
                <a:gridCol w="660582">
                  <a:extLst>
                    <a:ext uri="{9D8B030D-6E8A-4147-A177-3AD203B41FA5}">
                      <a16:colId xmlns:a16="http://schemas.microsoft.com/office/drawing/2014/main" val="2699001661"/>
                    </a:ext>
                  </a:extLst>
                </a:gridCol>
                <a:gridCol w="660582">
                  <a:extLst>
                    <a:ext uri="{9D8B030D-6E8A-4147-A177-3AD203B41FA5}">
                      <a16:colId xmlns:a16="http://schemas.microsoft.com/office/drawing/2014/main" val="876149392"/>
                    </a:ext>
                  </a:extLst>
                </a:gridCol>
                <a:gridCol w="660582">
                  <a:extLst>
                    <a:ext uri="{9D8B030D-6E8A-4147-A177-3AD203B41FA5}">
                      <a16:colId xmlns:a16="http://schemas.microsoft.com/office/drawing/2014/main" val="4256798941"/>
                    </a:ext>
                  </a:extLst>
                </a:gridCol>
                <a:gridCol w="660582">
                  <a:extLst>
                    <a:ext uri="{9D8B030D-6E8A-4147-A177-3AD203B41FA5}">
                      <a16:colId xmlns:a16="http://schemas.microsoft.com/office/drawing/2014/main" val="4139898655"/>
                    </a:ext>
                  </a:extLst>
                </a:gridCol>
              </a:tblGrid>
              <a:tr h="370840">
                <a:tc>
                  <a:txBody>
                    <a:bodyPr/>
                    <a:lstStyle/>
                    <a:p>
                      <a:pPr algn="ctr"/>
                      <a:r>
                        <a:rPr lang="en-US" sz="1400" dirty="0"/>
                        <a:t>Tue</a:t>
                      </a:r>
                    </a:p>
                  </a:txBody>
                  <a:tcPr>
                    <a:solidFill>
                      <a:schemeClr val="bg1"/>
                    </a:solidFill>
                  </a:tcPr>
                </a:tc>
                <a:tc>
                  <a:txBody>
                    <a:bodyPr/>
                    <a:lstStyle/>
                    <a:p>
                      <a:pPr algn="ctr"/>
                      <a:r>
                        <a:rPr lang="en-US" sz="1400" dirty="0"/>
                        <a:t>Wed</a:t>
                      </a:r>
                    </a:p>
                  </a:txBody>
                  <a:tcPr>
                    <a:solidFill>
                      <a:schemeClr val="bg1"/>
                    </a:solidFill>
                  </a:tcPr>
                </a:tc>
                <a:tc>
                  <a:txBody>
                    <a:bodyPr/>
                    <a:lstStyle/>
                    <a:p>
                      <a:pPr algn="ctr"/>
                      <a:r>
                        <a:rPr lang="en-US" sz="1400" dirty="0"/>
                        <a:t>Thu</a:t>
                      </a:r>
                    </a:p>
                  </a:txBody>
                  <a:tcPr>
                    <a:solidFill>
                      <a:schemeClr val="bg1"/>
                    </a:solidFill>
                  </a:tcPr>
                </a:tc>
                <a:tc>
                  <a:txBody>
                    <a:bodyPr/>
                    <a:lstStyle/>
                    <a:p>
                      <a:pPr algn="ctr"/>
                      <a:r>
                        <a:rPr lang="en-US" sz="1400" dirty="0"/>
                        <a:t>Fri</a:t>
                      </a:r>
                    </a:p>
                  </a:txBody>
                  <a:tcPr>
                    <a:solidFill>
                      <a:schemeClr val="bg1"/>
                    </a:solidFill>
                  </a:tcPr>
                </a:tc>
                <a:tc>
                  <a:txBody>
                    <a:bodyPr/>
                    <a:lstStyle/>
                    <a:p>
                      <a:pPr algn="ctr"/>
                      <a:r>
                        <a:rPr lang="en-US" sz="1400" dirty="0"/>
                        <a:t>Sat</a:t>
                      </a:r>
                    </a:p>
                  </a:txBody>
                  <a:tcPr>
                    <a:solidFill>
                      <a:schemeClr val="tx2"/>
                    </a:solidFill>
                  </a:tcPr>
                </a:tc>
                <a:tc>
                  <a:txBody>
                    <a:bodyPr/>
                    <a:lstStyle/>
                    <a:p>
                      <a:pPr algn="ctr"/>
                      <a:r>
                        <a:rPr lang="en-US" sz="1400" dirty="0"/>
                        <a:t>Sun</a:t>
                      </a:r>
                    </a:p>
                  </a:txBody>
                  <a:tcPr>
                    <a:solidFill>
                      <a:schemeClr val="tx2"/>
                    </a:solidFill>
                  </a:tcPr>
                </a:tc>
                <a:tc>
                  <a:txBody>
                    <a:bodyPr/>
                    <a:lstStyle/>
                    <a:p>
                      <a:pPr algn="ctr"/>
                      <a:r>
                        <a:rPr lang="en-US" sz="1400" dirty="0"/>
                        <a:t>Mon</a:t>
                      </a:r>
                    </a:p>
                  </a:txBody>
                  <a:tcPr>
                    <a:solidFill>
                      <a:schemeClr val="bg1"/>
                    </a:solidFill>
                  </a:tcPr>
                </a:tc>
                <a:tc>
                  <a:txBody>
                    <a:bodyPr/>
                    <a:lstStyle/>
                    <a:p>
                      <a:pPr algn="ctr"/>
                      <a:r>
                        <a:rPr lang="en-US" sz="1400" dirty="0"/>
                        <a:t>Tue</a:t>
                      </a:r>
                    </a:p>
                  </a:txBody>
                  <a:tcPr>
                    <a:solidFill>
                      <a:schemeClr val="bg1"/>
                    </a:solidFill>
                  </a:tcPr>
                </a:tc>
                <a:tc>
                  <a:txBody>
                    <a:bodyPr/>
                    <a:lstStyle/>
                    <a:p>
                      <a:pPr algn="ctr"/>
                      <a:r>
                        <a:rPr lang="en-US" sz="1400" dirty="0"/>
                        <a:t>Wed</a:t>
                      </a:r>
                    </a:p>
                  </a:txBody>
                  <a:tcPr>
                    <a:solidFill>
                      <a:schemeClr val="bg1"/>
                    </a:solidFill>
                  </a:tcPr>
                </a:tc>
                <a:tc>
                  <a:txBody>
                    <a:bodyPr/>
                    <a:lstStyle/>
                    <a:p>
                      <a:pPr algn="ctr"/>
                      <a:r>
                        <a:rPr lang="en-US" sz="1400" dirty="0"/>
                        <a:t>Thu</a:t>
                      </a:r>
                    </a:p>
                  </a:txBody>
                  <a:tcPr>
                    <a:solidFill>
                      <a:schemeClr val="bg1"/>
                    </a:solidFill>
                  </a:tcPr>
                </a:tc>
                <a:tc>
                  <a:txBody>
                    <a:bodyPr/>
                    <a:lstStyle/>
                    <a:p>
                      <a:pPr algn="ctr"/>
                      <a:r>
                        <a:rPr lang="en-US" sz="1400" dirty="0"/>
                        <a:t>Fri</a:t>
                      </a:r>
                    </a:p>
                  </a:txBody>
                  <a:tcPr>
                    <a:solidFill>
                      <a:schemeClr val="tx2"/>
                    </a:solidFill>
                  </a:tcPr>
                </a:tc>
                <a:tc>
                  <a:txBody>
                    <a:bodyPr/>
                    <a:lstStyle/>
                    <a:p>
                      <a:pPr algn="ctr"/>
                      <a:r>
                        <a:rPr lang="en-US" sz="1400" dirty="0"/>
                        <a:t>Sat</a:t>
                      </a:r>
                    </a:p>
                  </a:txBody>
                  <a:tcPr>
                    <a:solidFill>
                      <a:schemeClr val="tx2"/>
                    </a:solidFill>
                  </a:tcPr>
                </a:tc>
                <a:tc>
                  <a:txBody>
                    <a:bodyPr/>
                    <a:lstStyle/>
                    <a:p>
                      <a:pPr algn="ctr"/>
                      <a:r>
                        <a:rPr lang="en-US" sz="1400" dirty="0"/>
                        <a:t>Sun</a:t>
                      </a:r>
                    </a:p>
                  </a:txBody>
                  <a:tcPr>
                    <a:solidFill>
                      <a:schemeClr val="tx2"/>
                    </a:solidFill>
                  </a:tcPr>
                </a:tc>
                <a:tc>
                  <a:txBody>
                    <a:bodyPr/>
                    <a:lstStyle/>
                    <a:p>
                      <a:pPr algn="ctr"/>
                      <a:r>
                        <a:rPr lang="en-US" sz="1400" dirty="0"/>
                        <a:t>Mon</a:t>
                      </a:r>
                    </a:p>
                  </a:txBody>
                  <a:tcPr>
                    <a:solidFill>
                      <a:schemeClr val="tx2"/>
                    </a:solidFill>
                  </a:tcPr>
                </a:tc>
                <a:tc>
                  <a:txBody>
                    <a:bodyPr/>
                    <a:lstStyle/>
                    <a:p>
                      <a:pPr algn="ctr"/>
                      <a:r>
                        <a:rPr lang="en-US" sz="1400" dirty="0"/>
                        <a:t>Tue</a:t>
                      </a:r>
                    </a:p>
                  </a:txBody>
                  <a:tcPr>
                    <a:solidFill>
                      <a:schemeClr val="bg1"/>
                    </a:solidFill>
                  </a:tcPr>
                </a:tc>
                <a:tc>
                  <a:txBody>
                    <a:bodyPr/>
                    <a:lstStyle/>
                    <a:p>
                      <a:pPr algn="ctr"/>
                      <a:r>
                        <a:rPr lang="en-US" sz="1400" dirty="0"/>
                        <a:t>Wed</a:t>
                      </a:r>
                    </a:p>
                  </a:txBody>
                  <a:tcPr>
                    <a:solidFill>
                      <a:schemeClr val="bg1"/>
                    </a:solidFill>
                  </a:tcPr>
                </a:tc>
                <a:tc>
                  <a:txBody>
                    <a:bodyPr/>
                    <a:lstStyle/>
                    <a:p>
                      <a:pPr algn="ctr"/>
                      <a:r>
                        <a:rPr lang="en-US" sz="1400" dirty="0"/>
                        <a:t>Thu</a:t>
                      </a:r>
                    </a:p>
                  </a:txBody>
                  <a:tcPr>
                    <a:solidFill>
                      <a:schemeClr val="bg1"/>
                    </a:solidFill>
                  </a:tcPr>
                </a:tc>
                <a:extLst>
                  <a:ext uri="{0D108BD9-81ED-4DB2-BD59-A6C34878D82A}">
                    <a16:rowId xmlns:a16="http://schemas.microsoft.com/office/drawing/2014/main" val="1791961898"/>
                  </a:ext>
                </a:extLst>
              </a:tr>
              <a:tr h="370840">
                <a:tc>
                  <a:txBody>
                    <a:bodyPr/>
                    <a:lstStyle/>
                    <a:p>
                      <a:pPr algn="ctr"/>
                      <a:r>
                        <a:rPr lang="en-US" sz="1400" dirty="0"/>
                        <a:t>31</a:t>
                      </a:r>
                    </a:p>
                  </a:txBody>
                  <a:tcPr>
                    <a:solidFill>
                      <a:schemeClr val="bg1"/>
                    </a:solidFill>
                  </a:tcPr>
                </a:tc>
                <a:tc>
                  <a:txBody>
                    <a:bodyPr/>
                    <a:lstStyle/>
                    <a:p>
                      <a:pPr algn="ctr"/>
                      <a:r>
                        <a:rPr lang="en-US" sz="1400" dirty="0"/>
                        <a:t>1</a:t>
                      </a:r>
                    </a:p>
                  </a:txBody>
                  <a:tcPr>
                    <a:solidFill>
                      <a:schemeClr val="bg1"/>
                    </a:solidFill>
                  </a:tcPr>
                </a:tc>
                <a:tc>
                  <a:txBody>
                    <a:bodyPr/>
                    <a:lstStyle/>
                    <a:p>
                      <a:pPr algn="ctr"/>
                      <a:r>
                        <a:rPr lang="en-US" sz="1400" dirty="0"/>
                        <a:t>2</a:t>
                      </a:r>
                    </a:p>
                  </a:txBody>
                  <a:tcPr>
                    <a:solidFill>
                      <a:schemeClr val="bg1"/>
                    </a:solidFill>
                  </a:tcPr>
                </a:tc>
                <a:tc>
                  <a:txBody>
                    <a:bodyPr/>
                    <a:lstStyle/>
                    <a:p>
                      <a:pPr algn="ctr"/>
                      <a:r>
                        <a:rPr lang="en-US" sz="1400" dirty="0"/>
                        <a:t>3</a:t>
                      </a:r>
                    </a:p>
                  </a:txBody>
                  <a:tcPr>
                    <a:solidFill>
                      <a:schemeClr val="bg1"/>
                    </a:solidFill>
                  </a:tcPr>
                </a:tc>
                <a:tc>
                  <a:txBody>
                    <a:bodyPr/>
                    <a:lstStyle/>
                    <a:p>
                      <a:pPr algn="ctr"/>
                      <a:r>
                        <a:rPr lang="en-US" sz="1400" dirty="0"/>
                        <a:t>4</a:t>
                      </a:r>
                    </a:p>
                  </a:txBody>
                  <a:tcPr>
                    <a:solidFill>
                      <a:schemeClr val="tx2"/>
                    </a:solidFill>
                  </a:tcPr>
                </a:tc>
                <a:tc>
                  <a:txBody>
                    <a:bodyPr/>
                    <a:lstStyle/>
                    <a:p>
                      <a:pPr algn="ctr"/>
                      <a:r>
                        <a:rPr lang="en-US" sz="1400" dirty="0"/>
                        <a:t>5</a:t>
                      </a:r>
                    </a:p>
                  </a:txBody>
                  <a:tcPr>
                    <a:solidFill>
                      <a:schemeClr val="tx2"/>
                    </a:solidFill>
                  </a:tcPr>
                </a:tc>
                <a:tc>
                  <a:txBody>
                    <a:bodyPr/>
                    <a:lstStyle/>
                    <a:p>
                      <a:pPr algn="ctr"/>
                      <a:r>
                        <a:rPr lang="en-US" sz="1400" dirty="0"/>
                        <a:t>6</a:t>
                      </a:r>
                    </a:p>
                  </a:txBody>
                  <a:tcPr>
                    <a:solidFill>
                      <a:schemeClr val="bg1"/>
                    </a:solidFill>
                  </a:tcPr>
                </a:tc>
                <a:tc>
                  <a:txBody>
                    <a:bodyPr/>
                    <a:lstStyle/>
                    <a:p>
                      <a:pPr algn="ctr"/>
                      <a:r>
                        <a:rPr lang="en-US" sz="1400" dirty="0"/>
                        <a:t>7</a:t>
                      </a:r>
                    </a:p>
                  </a:txBody>
                  <a:tcPr>
                    <a:solidFill>
                      <a:schemeClr val="bg1"/>
                    </a:solidFill>
                  </a:tcPr>
                </a:tc>
                <a:tc>
                  <a:txBody>
                    <a:bodyPr/>
                    <a:lstStyle/>
                    <a:p>
                      <a:pPr algn="ctr"/>
                      <a:r>
                        <a:rPr lang="en-US" sz="1400" dirty="0"/>
                        <a:t>8</a:t>
                      </a:r>
                    </a:p>
                  </a:txBody>
                  <a:tcPr>
                    <a:solidFill>
                      <a:schemeClr val="bg1"/>
                    </a:solidFill>
                  </a:tcPr>
                </a:tc>
                <a:tc>
                  <a:txBody>
                    <a:bodyPr/>
                    <a:lstStyle/>
                    <a:p>
                      <a:pPr algn="ctr"/>
                      <a:r>
                        <a:rPr lang="en-US" sz="1400" dirty="0"/>
                        <a:t>9</a:t>
                      </a:r>
                    </a:p>
                  </a:txBody>
                  <a:tcPr>
                    <a:solidFill>
                      <a:schemeClr val="bg1"/>
                    </a:solidFill>
                  </a:tcPr>
                </a:tc>
                <a:tc>
                  <a:txBody>
                    <a:bodyPr/>
                    <a:lstStyle/>
                    <a:p>
                      <a:pPr algn="ctr"/>
                      <a:r>
                        <a:rPr lang="en-US" sz="1400" dirty="0"/>
                        <a:t>10</a:t>
                      </a:r>
                    </a:p>
                  </a:txBody>
                  <a:tcPr>
                    <a:solidFill>
                      <a:schemeClr val="tx2"/>
                    </a:solidFill>
                  </a:tcPr>
                </a:tc>
                <a:tc>
                  <a:txBody>
                    <a:bodyPr/>
                    <a:lstStyle/>
                    <a:p>
                      <a:pPr algn="ctr"/>
                      <a:r>
                        <a:rPr lang="en-US" sz="1400" dirty="0"/>
                        <a:t>11</a:t>
                      </a:r>
                    </a:p>
                  </a:txBody>
                  <a:tcPr>
                    <a:solidFill>
                      <a:schemeClr val="tx2"/>
                    </a:solidFill>
                  </a:tcPr>
                </a:tc>
                <a:tc>
                  <a:txBody>
                    <a:bodyPr/>
                    <a:lstStyle/>
                    <a:p>
                      <a:pPr algn="ctr"/>
                      <a:r>
                        <a:rPr lang="en-US" sz="1400" dirty="0"/>
                        <a:t>12</a:t>
                      </a:r>
                    </a:p>
                  </a:txBody>
                  <a:tcPr>
                    <a:solidFill>
                      <a:schemeClr val="tx2"/>
                    </a:solidFill>
                  </a:tcPr>
                </a:tc>
                <a:tc>
                  <a:txBody>
                    <a:bodyPr/>
                    <a:lstStyle/>
                    <a:p>
                      <a:pPr algn="ctr"/>
                      <a:r>
                        <a:rPr lang="en-US" sz="1400" dirty="0"/>
                        <a:t>13</a:t>
                      </a:r>
                    </a:p>
                  </a:txBody>
                  <a:tcPr>
                    <a:solidFill>
                      <a:schemeClr val="tx2"/>
                    </a:solidFill>
                  </a:tcPr>
                </a:tc>
                <a:tc>
                  <a:txBody>
                    <a:bodyPr/>
                    <a:lstStyle/>
                    <a:p>
                      <a:pPr algn="ctr"/>
                      <a:r>
                        <a:rPr lang="en-US" sz="1400" dirty="0"/>
                        <a:t>14</a:t>
                      </a:r>
                    </a:p>
                  </a:txBody>
                  <a:tcPr>
                    <a:solidFill>
                      <a:schemeClr val="bg1"/>
                    </a:solidFill>
                  </a:tcPr>
                </a:tc>
                <a:tc>
                  <a:txBody>
                    <a:bodyPr/>
                    <a:lstStyle/>
                    <a:p>
                      <a:pPr algn="ctr"/>
                      <a:r>
                        <a:rPr lang="en-US" sz="1400" dirty="0"/>
                        <a:t>15</a:t>
                      </a:r>
                    </a:p>
                  </a:txBody>
                  <a:tcPr>
                    <a:solidFill>
                      <a:schemeClr val="bg1"/>
                    </a:solidFill>
                  </a:tcPr>
                </a:tc>
                <a:tc>
                  <a:txBody>
                    <a:bodyPr/>
                    <a:lstStyle/>
                    <a:p>
                      <a:pPr algn="ctr"/>
                      <a:r>
                        <a:rPr lang="en-US" sz="1400" dirty="0"/>
                        <a:t>16</a:t>
                      </a:r>
                    </a:p>
                  </a:txBody>
                  <a:tcPr>
                    <a:solidFill>
                      <a:schemeClr val="bg1"/>
                    </a:solidFill>
                  </a:tcPr>
                </a:tc>
                <a:extLst>
                  <a:ext uri="{0D108BD9-81ED-4DB2-BD59-A6C34878D82A}">
                    <a16:rowId xmlns:a16="http://schemas.microsoft.com/office/drawing/2014/main" val="3947440562"/>
                  </a:ext>
                </a:extLst>
              </a:tr>
            </a:tbl>
          </a:graphicData>
        </a:graphic>
      </p:graphicFrame>
      <p:sp>
        <p:nvSpPr>
          <p:cNvPr id="13" name="Arrow: Curved Up 12">
            <a:extLst>
              <a:ext uri="{FF2B5EF4-FFF2-40B4-BE49-F238E27FC236}">
                <a16:creationId xmlns:a16="http://schemas.microsoft.com/office/drawing/2014/main" id="{11D701B1-F2EF-4046-A541-80D90D82CAD4}"/>
              </a:ext>
            </a:extLst>
          </p:cNvPr>
          <p:cNvSpPr/>
          <p:nvPr/>
        </p:nvSpPr>
        <p:spPr>
          <a:xfrm rot="10800000" flipV="1">
            <a:off x="4656083" y="4010855"/>
            <a:ext cx="6169572" cy="741679"/>
          </a:xfrm>
          <a:prstGeom prst="curvedUp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urved Up 13">
            <a:extLst>
              <a:ext uri="{FF2B5EF4-FFF2-40B4-BE49-F238E27FC236}">
                <a16:creationId xmlns:a16="http://schemas.microsoft.com/office/drawing/2014/main" id="{28CBDDA9-C574-4346-AD10-F054798BBA9F}"/>
              </a:ext>
            </a:extLst>
          </p:cNvPr>
          <p:cNvSpPr/>
          <p:nvPr/>
        </p:nvSpPr>
        <p:spPr>
          <a:xfrm rot="10800000">
            <a:off x="4656083" y="2403943"/>
            <a:ext cx="6169572" cy="741680"/>
          </a:xfrm>
          <a:prstGeom prst="curvedUp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urved Up 14">
            <a:extLst>
              <a:ext uri="{FF2B5EF4-FFF2-40B4-BE49-F238E27FC236}">
                <a16:creationId xmlns:a16="http://schemas.microsoft.com/office/drawing/2014/main" id="{FBBF462C-9A23-49F3-B50D-F57C4197FFEC}"/>
              </a:ext>
            </a:extLst>
          </p:cNvPr>
          <p:cNvSpPr/>
          <p:nvPr/>
        </p:nvSpPr>
        <p:spPr>
          <a:xfrm rot="10800000">
            <a:off x="2690648" y="2403942"/>
            <a:ext cx="7551682" cy="741680"/>
          </a:xfrm>
          <a:prstGeom prst="curved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urved Up 15">
            <a:extLst>
              <a:ext uri="{FF2B5EF4-FFF2-40B4-BE49-F238E27FC236}">
                <a16:creationId xmlns:a16="http://schemas.microsoft.com/office/drawing/2014/main" id="{4743DB59-611C-44CF-AC12-48B4F9508A8B}"/>
              </a:ext>
            </a:extLst>
          </p:cNvPr>
          <p:cNvSpPr/>
          <p:nvPr/>
        </p:nvSpPr>
        <p:spPr>
          <a:xfrm rot="10800000" flipV="1">
            <a:off x="2690648" y="4019993"/>
            <a:ext cx="7551682" cy="741680"/>
          </a:xfrm>
          <a:prstGeom prst="curved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Curved Up 16">
            <a:extLst>
              <a:ext uri="{FF2B5EF4-FFF2-40B4-BE49-F238E27FC236}">
                <a16:creationId xmlns:a16="http://schemas.microsoft.com/office/drawing/2014/main" id="{E546B447-F3B9-41C7-BC06-DFF2CDA76F19}"/>
              </a:ext>
            </a:extLst>
          </p:cNvPr>
          <p:cNvSpPr/>
          <p:nvPr/>
        </p:nvSpPr>
        <p:spPr>
          <a:xfrm rot="10800000" flipV="1">
            <a:off x="1949670" y="3994494"/>
            <a:ext cx="4966136" cy="741680"/>
          </a:xfrm>
          <a:prstGeom prst="curvedUp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Curved Up 17">
            <a:extLst>
              <a:ext uri="{FF2B5EF4-FFF2-40B4-BE49-F238E27FC236}">
                <a16:creationId xmlns:a16="http://schemas.microsoft.com/office/drawing/2014/main" id="{748BF334-19E7-4008-8756-3455A2248E2E}"/>
              </a:ext>
            </a:extLst>
          </p:cNvPr>
          <p:cNvSpPr/>
          <p:nvPr/>
        </p:nvSpPr>
        <p:spPr>
          <a:xfrm rot="10800000">
            <a:off x="1949669" y="2425017"/>
            <a:ext cx="4966136" cy="741680"/>
          </a:xfrm>
          <a:prstGeom prst="curvedUp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F48C9379-E64C-42FB-8610-35BDE0EAA1EB}"/>
              </a:ext>
            </a:extLst>
          </p:cNvPr>
          <p:cNvSpPr/>
          <p:nvPr/>
        </p:nvSpPr>
        <p:spPr>
          <a:xfrm>
            <a:off x="10699143" y="2522087"/>
            <a:ext cx="851515" cy="523220"/>
          </a:xfrm>
          <a:prstGeom prst="rect">
            <a:avLst/>
          </a:prstGeom>
          <a:solidFill>
            <a:schemeClr val="accent1">
              <a:lumMod val="60000"/>
              <a:lumOff val="40000"/>
            </a:schemeClr>
          </a:solidFill>
        </p:spPr>
        <p:txBody>
          <a:bodyPr wrap="none">
            <a:spAutoFit/>
          </a:bodyPr>
          <a:lstStyle/>
          <a:p>
            <a:r>
              <a:rPr lang="en-US" sz="1400" kern="0" dirty="0">
                <a:cs typeface="Calibri" panose="020F0502020204030204" pitchFamily="34" charset="0"/>
              </a:rPr>
              <a:t>Weight: </a:t>
            </a:r>
          </a:p>
          <a:p>
            <a:r>
              <a:rPr lang="en-US" sz="1400" kern="0" dirty="0">
                <a:cs typeface="Calibri" panose="020F0502020204030204" pitchFamily="34" charset="0"/>
              </a:rPr>
              <a:t>1 day</a:t>
            </a:r>
            <a:endParaRPr lang="en-US" sz="1400" dirty="0"/>
          </a:p>
        </p:txBody>
      </p:sp>
      <p:sp>
        <p:nvSpPr>
          <p:cNvPr id="20" name="Rectangle 19">
            <a:extLst>
              <a:ext uri="{FF2B5EF4-FFF2-40B4-BE49-F238E27FC236}">
                <a16:creationId xmlns:a16="http://schemas.microsoft.com/office/drawing/2014/main" id="{279FF498-0862-437B-99F9-E1AC67EB1639}"/>
              </a:ext>
            </a:extLst>
          </p:cNvPr>
          <p:cNvSpPr/>
          <p:nvPr/>
        </p:nvSpPr>
        <p:spPr>
          <a:xfrm>
            <a:off x="5028713" y="4245676"/>
            <a:ext cx="851515" cy="523220"/>
          </a:xfrm>
          <a:prstGeom prst="rect">
            <a:avLst/>
          </a:prstGeom>
          <a:solidFill>
            <a:schemeClr val="accent1">
              <a:lumMod val="60000"/>
              <a:lumOff val="40000"/>
            </a:schemeClr>
          </a:solidFill>
        </p:spPr>
        <p:txBody>
          <a:bodyPr wrap="none">
            <a:spAutoFit/>
          </a:bodyPr>
          <a:lstStyle/>
          <a:p>
            <a:r>
              <a:rPr lang="en-US" sz="1400" kern="0" dirty="0">
                <a:cs typeface="Calibri" panose="020F0502020204030204" pitchFamily="34" charset="0"/>
              </a:rPr>
              <a:t>Weight: </a:t>
            </a:r>
          </a:p>
          <a:p>
            <a:r>
              <a:rPr lang="en-US" sz="1400" kern="0" dirty="0">
                <a:cs typeface="Calibri" panose="020F0502020204030204" pitchFamily="34" charset="0"/>
              </a:rPr>
              <a:t>1 day</a:t>
            </a:r>
            <a:endParaRPr lang="en-US" sz="1400" dirty="0"/>
          </a:p>
        </p:txBody>
      </p:sp>
      <p:sp>
        <p:nvSpPr>
          <p:cNvPr id="21" name="Rectangle 20">
            <a:extLst>
              <a:ext uri="{FF2B5EF4-FFF2-40B4-BE49-F238E27FC236}">
                <a16:creationId xmlns:a16="http://schemas.microsoft.com/office/drawing/2014/main" id="{746E50BE-CA52-4018-BA70-4F52A14E9584}"/>
              </a:ext>
            </a:extLst>
          </p:cNvPr>
          <p:cNvSpPr/>
          <p:nvPr/>
        </p:nvSpPr>
        <p:spPr>
          <a:xfrm>
            <a:off x="8723528" y="2546509"/>
            <a:ext cx="851515" cy="523220"/>
          </a:xfrm>
          <a:prstGeom prst="rect">
            <a:avLst/>
          </a:prstGeom>
          <a:solidFill>
            <a:schemeClr val="accent5">
              <a:lumMod val="60000"/>
              <a:lumOff val="40000"/>
            </a:schemeClr>
          </a:solidFill>
        </p:spPr>
        <p:txBody>
          <a:bodyPr wrap="none">
            <a:spAutoFit/>
          </a:bodyPr>
          <a:lstStyle/>
          <a:p>
            <a:r>
              <a:rPr lang="en-US" sz="1400" kern="0" dirty="0">
                <a:cs typeface="Calibri" panose="020F0502020204030204" pitchFamily="34" charset="0"/>
              </a:rPr>
              <a:t>Weight: </a:t>
            </a:r>
          </a:p>
          <a:p>
            <a:r>
              <a:rPr lang="en-US" sz="1400" kern="0" dirty="0">
                <a:cs typeface="Calibri" panose="020F0502020204030204" pitchFamily="34" charset="0"/>
              </a:rPr>
              <a:t>1 day</a:t>
            </a:r>
            <a:endParaRPr lang="en-US" sz="1400" dirty="0"/>
          </a:p>
        </p:txBody>
      </p:sp>
      <p:sp>
        <p:nvSpPr>
          <p:cNvPr id="22" name="Rectangle 21">
            <a:extLst>
              <a:ext uri="{FF2B5EF4-FFF2-40B4-BE49-F238E27FC236}">
                <a16:creationId xmlns:a16="http://schemas.microsoft.com/office/drawing/2014/main" id="{4EDC4750-E6D2-44E0-9CBD-BC33A31885BE}"/>
              </a:ext>
            </a:extLst>
          </p:cNvPr>
          <p:cNvSpPr/>
          <p:nvPr/>
        </p:nvSpPr>
        <p:spPr>
          <a:xfrm>
            <a:off x="3247973" y="4235663"/>
            <a:ext cx="851515" cy="523220"/>
          </a:xfrm>
          <a:prstGeom prst="rect">
            <a:avLst/>
          </a:prstGeom>
          <a:solidFill>
            <a:schemeClr val="accent5">
              <a:lumMod val="60000"/>
              <a:lumOff val="40000"/>
            </a:schemeClr>
          </a:solidFill>
        </p:spPr>
        <p:txBody>
          <a:bodyPr wrap="none">
            <a:spAutoFit/>
          </a:bodyPr>
          <a:lstStyle/>
          <a:p>
            <a:r>
              <a:rPr lang="en-US" sz="1400" kern="0" dirty="0">
                <a:cs typeface="Calibri" panose="020F0502020204030204" pitchFamily="34" charset="0"/>
              </a:rPr>
              <a:t>Weight: </a:t>
            </a:r>
          </a:p>
          <a:p>
            <a:r>
              <a:rPr lang="en-US" sz="1400" kern="0" dirty="0">
                <a:cs typeface="Calibri" panose="020F0502020204030204" pitchFamily="34" charset="0"/>
              </a:rPr>
              <a:t>3 days</a:t>
            </a:r>
            <a:endParaRPr lang="en-US" sz="1400" dirty="0"/>
          </a:p>
        </p:txBody>
      </p:sp>
      <p:sp>
        <p:nvSpPr>
          <p:cNvPr id="23" name="Rectangle 22">
            <a:extLst>
              <a:ext uri="{FF2B5EF4-FFF2-40B4-BE49-F238E27FC236}">
                <a16:creationId xmlns:a16="http://schemas.microsoft.com/office/drawing/2014/main" id="{4E8FAEFC-F8BC-4EBF-BC30-6B84AFDBA10E}"/>
              </a:ext>
            </a:extLst>
          </p:cNvPr>
          <p:cNvSpPr/>
          <p:nvPr/>
        </p:nvSpPr>
        <p:spPr>
          <a:xfrm>
            <a:off x="6838751" y="2565258"/>
            <a:ext cx="851515" cy="523220"/>
          </a:xfrm>
          <a:prstGeom prst="rect">
            <a:avLst/>
          </a:prstGeom>
          <a:solidFill>
            <a:schemeClr val="accent3">
              <a:lumMod val="60000"/>
              <a:lumOff val="40000"/>
            </a:schemeClr>
          </a:solidFill>
        </p:spPr>
        <p:txBody>
          <a:bodyPr wrap="none">
            <a:spAutoFit/>
          </a:bodyPr>
          <a:lstStyle/>
          <a:p>
            <a:r>
              <a:rPr lang="en-US" sz="1400" kern="0" dirty="0">
                <a:cs typeface="Calibri" panose="020F0502020204030204" pitchFamily="34" charset="0"/>
              </a:rPr>
              <a:t>Weight: </a:t>
            </a:r>
          </a:p>
          <a:p>
            <a:r>
              <a:rPr lang="en-US" sz="1400" kern="0" dirty="0">
                <a:cs typeface="Calibri" panose="020F0502020204030204" pitchFamily="34" charset="0"/>
              </a:rPr>
              <a:t>5 days</a:t>
            </a:r>
          </a:p>
        </p:txBody>
      </p:sp>
      <p:sp>
        <p:nvSpPr>
          <p:cNvPr id="24" name="Rectangle 23">
            <a:extLst>
              <a:ext uri="{FF2B5EF4-FFF2-40B4-BE49-F238E27FC236}">
                <a16:creationId xmlns:a16="http://schemas.microsoft.com/office/drawing/2014/main" id="{F4FE6AE2-216B-499F-8225-22B1A32D0E35}"/>
              </a:ext>
            </a:extLst>
          </p:cNvPr>
          <p:cNvSpPr/>
          <p:nvPr/>
        </p:nvSpPr>
        <p:spPr>
          <a:xfrm>
            <a:off x="1895779" y="4258370"/>
            <a:ext cx="851515" cy="523220"/>
          </a:xfrm>
          <a:prstGeom prst="rect">
            <a:avLst/>
          </a:prstGeom>
          <a:solidFill>
            <a:schemeClr val="accent3">
              <a:lumMod val="60000"/>
              <a:lumOff val="40000"/>
            </a:schemeClr>
          </a:solidFill>
        </p:spPr>
        <p:txBody>
          <a:bodyPr wrap="none">
            <a:spAutoFit/>
          </a:bodyPr>
          <a:lstStyle/>
          <a:p>
            <a:r>
              <a:rPr lang="en-US" sz="1400" kern="0" dirty="0">
                <a:cs typeface="Calibri" panose="020F0502020204030204" pitchFamily="34" charset="0"/>
              </a:rPr>
              <a:t>Weight: </a:t>
            </a:r>
          </a:p>
          <a:p>
            <a:r>
              <a:rPr lang="en-US" sz="1400" kern="0" dirty="0">
                <a:cs typeface="Calibri" panose="020F0502020204030204" pitchFamily="34" charset="0"/>
              </a:rPr>
              <a:t>1 day</a:t>
            </a:r>
            <a:endParaRPr lang="en-US" sz="1400" dirty="0"/>
          </a:p>
        </p:txBody>
      </p:sp>
      <p:cxnSp>
        <p:nvCxnSpPr>
          <p:cNvPr id="26" name="Straight Arrow Connector 25">
            <a:extLst>
              <a:ext uri="{FF2B5EF4-FFF2-40B4-BE49-F238E27FC236}">
                <a16:creationId xmlns:a16="http://schemas.microsoft.com/office/drawing/2014/main" id="{0B85AF8D-11F9-4105-B22B-084EDE830016}"/>
              </a:ext>
            </a:extLst>
          </p:cNvPr>
          <p:cNvCxnSpPr>
            <a:cxnSpLocks/>
          </p:cNvCxnSpPr>
          <p:nvPr/>
        </p:nvCxnSpPr>
        <p:spPr>
          <a:xfrm flipV="1">
            <a:off x="409903" y="1526742"/>
            <a:ext cx="0" cy="1985815"/>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A634945-67E7-4224-A96A-03CEE407A780}"/>
              </a:ext>
            </a:extLst>
          </p:cNvPr>
          <p:cNvCxnSpPr>
            <a:cxnSpLocks/>
          </p:cNvCxnSpPr>
          <p:nvPr/>
        </p:nvCxnSpPr>
        <p:spPr>
          <a:xfrm>
            <a:off x="409903" y="3556634"/>
            <a:ext cx="0" cy="1961297"/>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230936A-E826-4E03-A0AC-227E7A207DCF}"/>
              </a:ext>
            </a:extLst>
          </p:cNvPr>
          <p:cNvCxnSpPr/>
          <p:nvPr/>
        </p:nvCxnSpPr>
        <p:spPr>
          <a:xfrm>
            <a:off x="1873481" y="3989780"/>
            <a:ext cx="642696" cy="0"/>
          </a:xfrm>
          <a:prstGeom prst="straightConnector1">
            <a:avLst/>
          </a:prstGeom>
          <a:ln w="9525">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5A4918B-71EB-41B9-B9BB-46E42D37D19A}"/>
              </a:ext>
            </a:extLst>
          </p:cNvPr>
          <p:cNvCxnSpPr>
            <a:cxnSpLocks/>
          </p:cNvCxnSpPr>
          <p:nvPr/>
        </p:nvCxnSpPr>
        <p:spPr>
          <a:xfrm>
            <a:off x="2605277" y="3989780"/>
            <a:ext cx="1827460" cy="4714"/>
          </a:xfrm>
          <a:prstGeom prst="straightConnector1">
            <a:avLst/>
          </a:prstGeom>
          <a:ln w="9525">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34A1D8D8-DBE3-4EE0-BEE1-A44BD02DD32C}"/>
              </a:ext>
            </a:extLst>
          </p:cNvPr>
          <p:cNvSpPr/>
          <p:nvPr/>
        </p:nvSpPr>
        <p:spPr>
          <a:xfrm>
            <a:off x="9677075" y="4887314"/>
            <a:ext cx="681070" cy="217919"/>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err="1">
              <a:solidFill>
                <a:schemeClr val="bg1"/>
              </a:solidFill>
            </a:endParaRPr>
          </a:p>
        </p:txBody>
      </p:sp>
      <p:sp>
        <p:nvSpPr>
          <p:cNvPr id="38" name="Rectangle 37">
            <a:extLst>
              <a:ext uri="{FF2B5EF4-FFF2-40B4-BE49-F238E27FC236}">
                <a16:creationId xmlns:a16="http://schemas.microsoft.com/office/drawing/2014/main" id="{93E3FA2B-0CF5-4480-9A2D-5B2C32891E19}"/>
              </a:ext>
            </a:extLst>
          </p:cNvPr>
          <p:cNvSpPr/>
          <p:nvPr/>
        </p:nvSpPr>
        <p:spPr>
          <a:xfrm>
            <a:off x="9677075" y="5192378"/>
            <a:ext cx="681070" cy="21791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err="1">
              <a:solidFill>
                <a:schemeClr val="bg1"/>
              </a:solidFill>
            </a:endParaRPr>
          </a:p>
        </p:txBody>
      </p:sp>
      <p:sp>
        <p:nvSpPr>
          <p:cNvPr id="39" name="Rectangle 38">
            <a:extLst>
              <a:ext uri="{FF2B5EF4-FFF2-40B4-BE49-F238E27FC236}">
                <a16:creationId xmlns:a16="http://schemas.microsoft.com/office/drawing/2014/main" id="{2A1F85C6-B5FF-4331-B07B-0286385195BE}"/>
              </a:ext>
            </a:extLst>
          </p:cNvPr>
          <p:cNvSpPr/>
          <p:nvPr/>
        </p:nvSpPr>
        <p:spPr>
          <a:xfrm>
            <a:off x="10377707" y="4855656"/>
            <a:ext cx="1480108" cy="306466"/>
          </a:xfrm>
          <a:prstGeom prst="rect">
            <a:avLst/>
          </a:prstGeom>
          <a:noFill/>
          <a:ln w="3175" cap="flat" cmpd="sng" algn="ctr">
            <a:noFill/>
            <a:prstDash val="solid"/>
          </a:ln>
          <a:effectLst/>
        </p:spPr>
        <p:txBody>
          <a:bodyPr rtlCol="0" anchor="t"/>
          <a:lstStyle/>
          <a:p>
            <a:pPr marR="0" lvl="0" defTabSz="913945" eaLnBrk="1" fontAlgn="auto" latinLnBrk="0" hangingPunct="1">
              <a:lnSpc>
                <a:spcPct val="100000"/>
              </a:lnSpc>
              <a:spcBef>
                <a:spcPts val="0"/>
              </a:spcBef>
              <a:spcAft>
                <a:spcPts val="0"/>
              </a:spcAft>
              <a:buClrTx/>
              <a:buSzTx/>
              <a:tabLst/>
              <a:defRPr/>
            </a:pPr>
            <a:r>
              <a:rPr lang="en-US" sz="1200" kern="0" dirty="0">
                <a:solidFill>
                  <a:schemeClr val="bg1"/>
                </a:solidFill>
                <a:cs typeface="Calibri" panose="020F0502020204030204" pitchFamily="34" charset="0"/>
              </a:rPr>
              <a:t>Weekend/holiday</a:t>
            </a:r>
            <a:endParaRPr kumimoji="0" lang="en-US" sz="1200" i="0" u="none" strike="noStrike" kern="0" cap="none" spc="0" normalizeH="0" baseline="0" noProof="0" dirty="0">
              <a:ln>
                <a:noFill/>
              </a:ln>
              <a:solidFill>
                <a:schemeClr val="bg1"/>
              </a:solidFill>
              <a:effectLst/>
              <a:uLnTx/>
              <a:uFillTx/>
              <a:cs typeface="Calibri" panose="020F0502020204030204" pitchFamily="34" charset="0"/>
            </a:endParaRPr>
          </a:p>
        </p:txBody>
      </p:sp>
      <p:sp>
        <p:nvSpPr>
          <p:cNvPr id="40" name="Rectangle 39">
            <a:extLst>
              <a:ext uri="{FF2B5EF4-FFF2-40B4-BE49-F238E27FC236}">
                <a16:creationId xmlns:a16="http://schemas.microsoft.com/office/drawing/2014/main" id="{9E91413F-ECF7-4472-95D8-B382D5DE320E}"/>
              </a:ext>
            </a:extLst>
          </p:cNvPr>
          <p:cNvSpPr/>
          <p:nvPr/>
        </p:nvSpPr>
        <p:spPr>
          <a:xfrm>
            <a:off x="10377707" y="5161957"/>
            <a:ext cx="1480108" cy="306466"/>
          </a:xfrm>
          <a:prstGeom prst="rect">
            <a:avLst/>
          </a:prstGeom>
          <a:noFill/>
          <a:ln w="3175" cap="flat" cmpd="sng" algn="ctr">
            <a:noFill/>
            <a:prstDash val="solid"/>
          </a:ln>
          <a:effectLst/>
        </p:spPr>
        <p:txBody>
          <a:bodyPr rtlCol="0" anchor="t"/>
          <a:lstStyle/>
          <a:p>
            <a:pPr marR="0" lvl="0" defTabSz="913945" eaLnBrk="1" fontAlgn="auto" latinLnBrk="0" hangingPunct="1">
              <a:lnSpc>
                <a:spcPct val="100000"/>
              </a:lnSpc>
              <a:spcBef>
                <a:spcPts val="0"/>
              </a:spcBef>
              <a:spcAft>
                <a:spcPts val="0"/>
              </a:spcAft>
              <a:buClrTx/>
              <a:buSzTx/>
              <a:tabLst/>
              <a:defRPr/>
            </a:pPr>
            <a:r>
              <a:rPr lang="en-US" sz="1200" kern="0" dirty="0">
                <a:solidFill>
                  <a:schemeClr val="bg1"/>
                </a:solidFill>
                <a:cs typeface="Calibri" panose="020F0502020204030204" pitchFamily="34" charset="0"/>
              </a:rPr>
              <a:t>Working day</a:t>
            </a:r>
            <a:endParaRPr kumimoji="0" lang="en-US" sz="1200" i="0" u="none" strike="noStrike" kern="0" cap="none" spc="0" normalizeH="0" baseline="0" noProof="0" dirty="0">
              <a:ln>
                <a:noFill/>
              </a:ln>
              <a:solidFill>
                <a:schemeClr val="bg1"/>
              </a:solidFill>
              <a:effectLst/>
              <a:uLnTx/>
              <a:uFillTx/>
              <a:cs typeface="Calibri" panose="020F0502020204030204" pitchFamily="34" charset="0"/>
            </a:endParaRPr>
          </a:p>
        </p:txBody>
      </p:sp>
      <p:cxnSp>
        <p:nvCxnSpPr>
          <p:cNvPr id="41" name="Straight Arrow Connector 40">
            <a:extLst>
              <a:ext uri="{FF2B5EF4-FFF2-40B4-BE49-F238E27FC236}">
                <a16:creationId xmlns:a16="http://schemas.microsoft.com/office/drawing/2014/main" id="{C521AB12-BD7D-498E-9628-708728426382}"/>
              </a:ext>
            </a:extLst>
          </p:cNvPr>
          <p:cNvCxnSpPr>
            <a:cxnSpLocks/>
          </p:cNvCxnSpPr>
          <p:nvPr/>
        </p:nvCxnSpPr>
        <p:spPr>
          <a:xfrm>
            <a:off x="4540740" y="3996338"/>
            <a:ext cx="617737" cy="8211"/>
          </a:xfrm>
          <a:prstGeom prst="straightConnector1">
            <a:avLst/>
          </a:prstGeom>
          <a:ln w="95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9417CDE-1362-408E-AFCF-195783B190AE}"/>
              </a:ext>
            </a:extLst>
          </p:cNvPr>
          <p:cNvCxnSpPr>
            <a:cxnSpLocks/>
          </p:cNvCxnSpPr>
          <p:nvPr/>
        </p:nvCxnSpPr>
        <p:spPr>
          <a:xfrm>
            <a:off x="10475632" y="3165354"/>
            <a:ext cx="617737" cy="8211"/>
          </a:xfrm>
          <a:prstGeom prst="straightConnector1">
            <a:avLst/>
          </a:prstGeom>
          <a:ln w="95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439A664-114D-4D22-9CA4-51FDE6B3AE21}"/>
              </a:ext>
            </a:extLst>
          </p:cNvPr>
          <p:cNvCxnSpPr>
            <a:cxnSpLocks/>
          </p:cNvCxnSpPr>
          <p:nvPr/>
        </p:nvCxnSpPr>
        <p:spPr>
          <a:xfrm>
            <a:off x="9749413" y="3158226"/>
            <a:ext cx="726219" cy="7128"/>
          </a:xfrm>
          <a:prstGeom prst="straightConnector1">
            <a:avLst/>
          </a:prstGeom>
          <a:ln w="9525">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55EC273-7889-4A4F-82D1-584CDD000307}"/>
              </a:ext>
            </a:extLst>
          </p:cNvPr>
          <p:cNvCxnSpPr>
            <a:cxnSpLocks/>
          </p:cNvCxnSpPr>
          <p:nvPr/>
        </p:nvCxnSpPr>
        <p:spPr>
          <a:xfrm flipV="1">
            <a:off x="6466489" y="3158226"/>
            <a:ext cx="3282924" cy="1"/>
          </a:xfrm>
          <a:prstGeom prst="straightConnector1">
            <a:avLst/>
          </a:prstGeom>
          <a:ln w="9525">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7B79309-445C-87C0-EE76-89945E1D6CDF}"/>
              </a:ext>
            </a:extLst>
          </p:cNvPr>
          <p:cNvSpPr/>
          <p:nvPr/>
        </p:nvSpPr>
        <p:spPr>
          <a:xfrm>
            <a:off x="11042469" y="6139543"/>
            <a:ext cx="714102" cy="653143"/>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602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F0131B-FD9A-6FF4-C369-38050991AC5E}"/>
              </a:ext>
            </a:extLst>
          </p:cNvPr>
          <p:cNvSpPr>
            <a:spLocks noGrp="1"/>
          </p:cNvSpPr>
          <p:nvPr>
            <p:ph type="title"/>
          </p:nvPr>
        </p:nvSpPr>
        <p:spPr/>
        <p:txBody>
          <a:bodyPr/>
          <a:lstStyle/>
          <a:p>
            <a:r>
              <a:rPr lang="en-US" dirty="0"/>
              <a:t>Sources</a:t>
            </a:r>
            <a:endParaRPr lang="cs-CZ" dirty="0"/>
          </a:p>
        </p:txBody>
      </p:sp>
      <p:sp>
        <p:nvSpPr>
          <p:cNvPr id="8" name="TextBox 7">
            <a:extLst>
              <a:ext uri="{FF2B5EF4-FFF2-40B4-BE49-F238E27FC236}">
                <a16:creationId xmlns:a16="http://schemas.microsoft.com/office/drawing/2014/main" id="{882E7668-7B2F-3898-573A-FAE28A282B5F}"/>
              </a:ext>
            </a:extLst>
          </p:cNvPr>
          <p:cNvSpPr txBox="1"/>
          <p:nvPr/>
        </p:nvSpPr>
        <p:spPr>
          <a:xfrm>
            <a:off x="609918" y="1695281"/>
            <a:ext cx="11085022" cy="3000821"/>
          </a:xfrm>
          <a:prstGeom prst="rect">
            <a:avLst/>
          </a:prstGeom>
          <a:noFill/>
        </p:spPr>
        <p:txBody>
          <a:bodyPr wrap="none" lIns="0" tIns="0" rIns="0" bIns="0" rtlCol="0">
            <a:spAutoFit/>
          </a:bodyPr>
          <a:lstStyle/>
          <a:p>
            <a:pPr marL="356616" indent="-356616">
              <a:spcAft>
                <a:spcPts val="600"/>
              </a:spcAft>
              <a:buClr>
                <a:schemeClr val="tx2"/>
              </a:buClr>
              <a:buSzPct val="80000"/>
              <a:buFont typeface="Arial" panose="020B0604020202020204" pitchFamily="34" charset="0"/>
              <a:buChar char="►"/>
            </a:pPr>
            <a:r>
              <a:rPr lang="cs-CZ" sz="15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https://www.newyorkfed.org/medialibrary/Microsites/arrc/files/2021/users-guide-to-sofr2021-update.pdf</a:t>
            </a:r>
            <a:endParaRPr lang="en-US" sz="1500" dirty="0">
              <a:solidFill>
                <a:schemeClr val="bg1"/>
              </a:solidFill>
              <a:latin typeface="Arial" panose="020B0604020202020204" pitchFamily="34" charset="0"/>
              <a:cs typeface="Arial" panose="020B0604020202020204" pitchFamily="34" charset="0"/>
            </a:endParaRPr>
          </a:p>
          <a:p>
            <a:pPr marL="356616" indent="-356616">
              <a:spcAft>
                <a:spcPts val="600"/>
              </a:spcAft>
              <a:buClr>
                <a:schemeClr val="tx2"/>
              </a:buClr>
              <a:buSzPct val="80000"/>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https://www.newyorkfed.org/markets/reference-rates/sofr</a:t>
            </a:r>
            <a:endParaRPr lang="en-US" sz="1500" dirty="0">
              <a:solidFill>
                <a:schemeClr val="bg1"/>
              </a:solidFill>
              <a:latin typeface="Arial" panose="020B0604020202020204" pitchFamily="34" charset="0"/>
              <a:cs typeface="Arial" panose="020B0604020202020204" pitchFamily="34" charset="0"/>
            </a:endParaRPr>
          </a:p>
          <a:p>
            <a:pPr marL="356616" indent="-356616">
              <a:spcAft>
                <a:spcPts val="600"/>
              </a:spcAft>
              <a:buClr>
                <a:schemeClr val="tx2"/>
              </a:buClr>
              <a:buSzPct val="80000"/>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https://www.bankofengland.co.uk/markets/sonia-benchmark</a:t>
            </a:r>
            <a:endParaRPr lang="en-US" sz="1500" dirty="0">
              <a:solidFill>
                <a:schemeClr val="bg1"/>
              </a:solidFill>
              <a:latin typeface="Arial" panose="020B0604020202020204" pitchFamily="34" charset="0"/>
              <a:cs typeface="Arial" panose="020B0604020202020204" pitchFamily="34" charset="0"/>
            </a:endParaRPr>
          </a:p>
          <a:p>
            <a:pPr marL="356616" indent="-356616">
              <a:spcAft>
                <a:spcPts val="600"/>
              </a:spcAft>
              <a:buClr>
                <a:schemeClr val="tx2"/>
              </a:buClr>
              <a:buSzPct val="80000"/>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https://www.cnb.cz/en/financial-markets/money-market/czeonia-reference-interest-rate/</a:t>
            </a:r>
            <a:endParaRPr lang="en-US" sz="1500" dirty="0">
              <a:solidFill>
                <a:schemeClr val="bg1"/>
              </a:solidFill>
              <a:latin typeface="Arial" panose="020B0604020202020204" pitchFamily="34" charset="0"/>
              <a:cs typeface="Arial" panose="020B0604020202020204" pitchFamily="34" charset="0"/>
            </a:endParaRPr>
          </a:p>
          <a:p>
            <a:pPr marL="356616" indent="-356616">
              <a:spcAft>
                <a:spcPts val="600"/>
              </a:spcAft>
              <a:buClr>
                <a:schemeClr val="tx2"/>
              </a:buClr>
              <a:buSzPct val="80000"/>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https://www.nortonrosefulbright.com/en/knowledge/publications/5949ea18/libor-and-risk-free-rates-frequently-asked-questions</a:t>
            </a:r>
            <a:endParaRPr lang="en-US" sz="1500" dirty="0">
              <a:solidFill>
                <a:schemeClr val="bg1"/>
              </a:solidFill>
              <a:latin typeface="Arial" panose="020B0604020202020204" pitchFamily="34" charset="0"/>
              <a:cs typeface="Arial" panose="020B0604020202020204" pitchFamily="34" charset="0"/>
            </a:endParaRPr>
          </a:p>
          <a:p>
            <a:pPr marL="356616" indent="-356616">
              <a:spcAft>
                <a:spcPts val="600"/>
              </a:spcAft>
              <a:buClr>
                <a:schemeClr val="tx2"/>
              </a:buClr>
              <a:buSzPct val="80000"/>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https://www.ecb.europa.eu/stats/financial_markets_and_interest_rates/euro_short-term_rate/html/index.en.html</a:t>
            </a:r>
            <a:endParaRPr lang="en-US" sz="1500" dirty="0">
              <a:solidFill>
                <a:schemeClr val="bg1"/>
              </a:solidFill>
              <a:latin typeface="Arial" panose="020B0604020202020204" pitchFamily="34" charset="0"/>
              <a:cs typeface="Arial" panose="020B0604020202020204" pitchFamily="34" charset="0"/>
            </a:endParaRPr>
          </a:p>
          <a:p>
            <a:pPr marL="356616" indent="-356616">
              <a:spcAft>
                <a:spcPts val="600"/>
              </a:spcAft>
              <a:buClr>
                <a:schemeClr val="tx2"/>
              </a:buClr>
              <a:buSzPct val="80000"/>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https://www.six-group.com/en/market-data/indices/switzerland/saron.html</a:t>
            </a:r>
            <a:endParaRPr lang="en-US" sz="1500" dirty="0">
              <a:solidFill>
                <a:schemeClr val="bg1"/>
              </a:solidFill>
              <a:latin typeface="Arial" panose="020B0604020202020204" pitchFamily="34" charset="0"/>
              <a:cs typeface="Arial" panose="020B0604020202020204" pitchFamily="34" charset="0"/>
            </a:endParaRPr>
          </a:p>
          <a:p>
            <a:pPr marL="356616" indent="-356616">
              <a:spcAft>
                <a:spcPts val="600"/>
              </a:spcAft>
              <a:buClr>
                <a:schemeClr val="tx2"/>
              </a:buClr>
              <a:buSzPct val="80000"/>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https://tradingeconomics.com/japan/overnight-interbank-average-rate</a:t>
            </a:r>
            <a:endParaRPr lang="en-US" sz="1500" dirty="0">
              <a:solidFill>
                <a:schemeClr val="bg1"/>
              </a:solidFill>
              <a:latin typeface="Arial" panose="020B0604020202020204" pitchFamily="34" charset="0"/>
              <a:cs typeface="Arial" panose="020B0604020202020204" pitchFamily="34" charset="0"/>
            </a:endParaRPr>
          </a:p>
          <a:p>
            <a:pPr marL="356616" indent="-356616">
              <a:spcAft>
                <a:spcPts val="600"/>
              </a:spcAft>
              <a:buClr>
                <a:schemeClr val="tx2"/>
              </a:buClr>
              <a:buSzPct val="80000"/>
              <a:buFont typeface="Arial" panose="020B0604020202020204" pitchFamily="34" charset="0"/>
              <a:buChar char="►"/>
            </a:pPr>
            <a:endParaRPr lang="en-US" sz="1500" dirty="0">
              <a:solidFill>
                <a:schemeClr val="bg1"/>
              </a:solidFill>
              <a:latin typeface="Arial" panose="020B0604020202020204" pitchFamily="34" charset="0"/>
              <a:cs typeface="Arial" panose="020B0604020202020204" pitchFamily="34" charset="0"/>
            </a:endParaRPr>
          </a:p>
          <a:p>
            <a:pPr marL="356616" indent="-356616">
              <a:spcAft>
                <a:spcPts val="600"/>
              </a:spcAft>
              <a:buClr>
                <a:schemeClr val="tx2"/>
              </a:buClr>
              <a:buSzPct val="80000"/>
              <a:buFont typeface="Arial" panose="020B0604020202020204" pitchFamily="34" charset="0"/>
              <a:buChar char="►"/>
            </a:pPr>
            <a:endParaRPr lang="en-US" sz="15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7E06A05-FC79-76E2-8CEE-791112C94339}"/>
              </a:ext>
            </a:extLst>
          </p:cNvPr>
          <p:cNvSpPr/>
          <p:nvPr/>
        </p:nvSpPr>
        <p:spPr>
          <a:xfrm>
            <a:off x="11042469" y="6139543"/>
            <a:ext cx="714102" cy="653143"/>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8887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957" y="294200"/>
            <a:ext cx="10978515" cy="590400"/>
          </a:xfrm>
        </p:spPr>
        <p:txBody>
          <a:bodyPr anchor="t">
            <a:normAutofit/>
          </a:bodyPr>
          <a:lstStyle/>
          <a:p>
            <a:r>
              <a:rPr lang="en-US" dirty="0"/>
              <a:t>Summary of ARRs</a:t>
            </a:r>
            <a:endParaRPr lang="en-GB" dirty="0"/>
          </a:p>
        </p:txBody>
      </p:sp>
      <p:sp>
        <p:nvSpPr>
          <p:cNvPr id="8" name="Footer Placeholder 3">
            <a:extLst>
              <a:ext uri="{FF2B5EF4-FFF2-40B4-BE49-F238E27FC236}">
                <a16:creationId xmlns:a16="http://schemas.microsoft.com/office/drawing/2014/main" id="{5B2A3B13-5B12-167E-6E91-E88151E2A69B}"/>
              </a:ext>
            </a:extLst>
          </p:cNvPr>
          <p:cNvSpPr>
            <a:spLocks noGrp="1"/>
          </p:cNvSpPr>
          <p:nvPr>
            <p:ph type="ftr" sz="quarter" idx="10"/>
          </p:nvPr>
        </p:nvSpPr>
        <p:spPr>
          <a:xfrm>
            <a:off x="2678113" y="6489088"/>
            <a:ext cx="3086100" cy="180000"/>
          </a:xfrm>
        </p:spPr>
        <p:txBody>
          <a:bodyPr/>
          <a:lstStyle/>
          <a:p>
            <a:pPr>
              <a:spcAft>
                <a:spcPts val="600"/>
              </a:spcAft>
            </a:pPr>
            <a:endParaRPr lang="cs-CZ" dirty="0"/>
          </a:p>
        </p:txBody>
      </p:sp>
      <p:sp>
        <p:nvSpPr>
          <p:cNvPr id="6" name="TextBox 5">
            <a:extLst>
              <a:ext uri="{FF2B5EF4-FFF2-40B4-BE49-F238E27FC236}">
                <a16:creationId xmlns:a16="http://schemas.microsoft.com/office/drawing/2014/main" id="{3F44E2F2-09CC-5C47-B993-B1D511785BAE}"/>
              </a:ext>
            </a:extLst>
          </p:cNvPr>
          <p:cNvSpPr txBox="1"/>
          <p:nvPr/>
        </p:nvSpPr>
        <p:spPr>
          <a:xfrm>
            <a:off x="1263813" y="1695281"/>
            <a:ext cx="9692804" cy="2323713"/>
          </a:xfrm>
          <a:prstGeom prst="rect">
            <a:avLst/>
          </a:prstGeom>
          <a:noFill/>
        </p:spPr>
        <p:txBody>
          <a:bodyPr wrap="square" lIns="0" tIns="0" rIns="0" bIns="0" rtlCol="0">
            <a:spAutoFit/>
          </a:bodyPr>
          <a:lstStyle/>
          <a:p>
            <a:pPr marL="356616" indent="-356616">
              <a:spcAft>
                <a:spcPts val="600"/>
              </a:spcAft>
              <a:buClr>
                <a:schemeClr val="tx2"/>
              </a:buClr>
              <a:buSzPct val="80000"/>
              <a:buFont typeface="Arial" panose="020B0604020202020204" pitchFamily="34" charset="0"/>
              <a:buChar char="►"/>
            </a:pPr>
            <a:r>
              <a:rPr lang="en-US" sz="1800" kern="0" dirty="0">
                <a:solidFill>
                  <a:schemeClr val="bg1"/>
                </a:solidFill>
                <a:latin typeface="Arial" panose="020B0604020202020204" pitchFamily="34" charset="0"/>
                <a:cs typeface="Arial" panose="020B0604020202020204" pitchFamily="34" charset="0"/>
              </a:rPr>
              <a:t>Based on </a:t>
            </a:r>
            <a:r>
              <a:rPr lang="en-US" sz="1800" b="1" kern="0" dirty="0">
                <a:solidFill>
                  <a:schemeClr val="bg1"/>
                </a:solidFill>
                <a:latin typeface="Arial" panose="020B0604020202020204" pitchFamily="34" charset="0"/>
                <a:cs typeface="Arial" panose="020B0604020202020204" pitchFamily="34" charset="0"/>
              </a:rPr>
              <a:t>actual</a:t>
            </a:r>
            <a:r>
              <a:rPr lang="en-US" sz="1800" kern="0" dirty="0">
                <a:solidFill>
                  <a:schemeClr val="bg1"/>
                </a:solidFill>
                <a:latin typeface="Arial" panose="020B0604020202020204" pitchFamily="34" charset="0"/>
                <a:cs typeface="Arial" panose="020B0604020202020204" pitchFamily="34" charset="0"/>
              </a:rPr>
              <a:t> transactions</a:t>
            </a:r>
            <a:endParaRPr lang="cs-CZ" sz="1800" kern="0" dirty="0">
              <a:solidFill>
                <a:schemeClr val="bg1"/>
              </a:solidFill>
              <a:latin typeface="Arial" panose="020B0604020202020204" pitchFamily="34" charset="0"/>
              <a:cs typeface="Arial" panose="020B0604020202020204" pitchFamily="34" charset="0"/>
            </a:endParaRPr>
          </a:p>
          <a:p>
            <a:pPr marL="356616" indent="-356616">
              <a:spcAft>
                <a:spcPts val="600"/>
              </a:spcAft>
              <a:buClr>
                <a:schemeClr val="tx2"/>
              </a:buClr>
              <a:buSzPct val="800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The transaction volumes used for </a:t>
            </a:r>
            <a:r>
              <a:rPr lang="en-US" b="1" dirty="0">
                <a:solidFill>
                  <a:schemeClr val="bg1"/>
                </a:solidFill>
                <a:latin typeface="Arial" panose="020B0604020202020204" pitchFamily="34" charset="0"/>
                <a:cs typeface="Arial" panose="020B0604020202020204" pitchFamily="34" charset="0"/>
              </a:rPr>
              <a:t>SOFR</a:t>
            </a:r>
            <a:r>
              <a:rPr lang="en-US" dirty="0">
                <a:solidFill>
                  <a:schemeClr val="bg1"/>
                </a:solidFill>
                <a:latin typeface="Arial" panose="020B0604020202020204" pitchFamily="34" charset="0"/>
                <a:cs typeface="Arial" panose="020B0604020202020204" pitchFamily="34" charset="0"/>
              </a:rPr>
              <a:t> calculation regularly over $2 trillion in daily volumes</a:t>
            </a:r>
            <a:endParaRPr lang="cs-CZ" sz="1800" kern="0" dirty="0">
              <a:solidFill>
                <a:schemeClr val="bg1"/>
              </a:solidFill>
              <a:latin typeface="Arial" panose="020B0604020202020204" pitchFamily="34" charset="0"/>
              <a:cs typeface="Arial" panose="020B0604020202020204" pitchFamily="34" charset="0"/>
            </a:endParaRPr>
          </a:p>
          <a:p>
            <a:pPr marL="356616" indent="-356616">
              <a:spcAft>
                <a:spcPts val="600"/>
              </a:spcAft>
              <a:buClr>
                <a:schemeClr val="tx2"/>
              </a:buClr>
              <a:buSzPct val="80000"/>
              <a:buFont typeface="Arial" panose="020B0604020202020204" pitchFamily="34" charset="0"/>
              <a:buChar char="►"/>
            </a:pPr>
            <a:r>
              <a:rPr lang="cs-CZ" kern="0" dirty="0">
                <a:solidFill>
                  <a:schemeClr val="bg1"/>
                </a:solidFill>
                <a:latin typeface="Arial" panose="020B0604020202020204" pitchFamily="34" charset="0"/>
                <a:cs typeface="Arial" panose="020B0604020202020204" pitchFamily="34" charset="0"/>
              </a:rPr>
              <a:t>C</a:t>
            </a:r>
            <a:r>
              <a:rPr lang="en-US" sz="1800" kern="0" dirty="0" err="1">
                <a:solidFill>
                  <a:schemeClr val="bg1"/>
                </a:solidFill>
                <a:latin typeface="Arial" panose="020B0604020202020204" pitchFamily="34" charset="0"/>
                <a:cs typeface="Arial" panose="020B0604020202020204" pitchFamily="34" charset="0"/>
              </a:rPr>
              <a:t>alculated</a:t>
            </a:r>
            <a:r>
              <a:rPr lang="en-US" sz="1800" kern="0" dirty="0">
                <a:solidFill>
                  <a:schemeClr val="bg1"/>
                </a:solidFill>
                <a:latin typeface="Arial" panose="020B0604020202020204" pitchFamily="34" charset="0"/>
                <a:cs typeface="Arial" panose="020B0604020202020204" pitchFamily="34" charset="0"/>
              </a:rPr>
              <a:t> by volume-weighted median</a:t>
            </a:r>
            <a:endParaRPr lang="cs-CZ" sz="1800" kern="0" dirty="0">
              <a:solidFill>
                <a:schemeClr val="bg1"/>
              </a:solidFill>
              <a:latin typeface="Arial" panose="020B0604020202020204" pitchFamily="34" charset="0"/>
              <a:cs typeface="Arial" panose="020B0604020202020204" pitchFamily="34" charset="0"/>
            </a:endParaRPr>
          </a:p>
          <a:p>
            <a:pPr marL="356616" indent="-356616">
              <a:spcAft>
                <a:spcPts val="600"/>
              </a:spcAft>
              <a:buClr>
                <a:schemeClr val="tx2"/>
              </a:buClr>
              <a:buSzPct val="80000"/>
              <a:buFont typeface="Arial" panose="020B0604020202020204" pitchFamily="34" charset="0"/>
              <a:buChar char="►"/>
            </a:pPr>
            <a:r>
              <a:rPr lang="en-US" sz="1800" b="1" kern="0" dirty="0">
                <a:solidFill>
                  <a:schemeClr val="bg1"/>
                </a:solidFill>
                <a:latin typeface="Arial" panose="020B0604020202020204" pitchFamily="34" charset="0"/>
                <a:cs typeface="Arial" panose="020B0604020202020204" pitchFamily="34" charset="0"/>
              </a:rPr>
              <a:t>Each country</a:t>
            </a:r>
            <a:r>
              <a:rPr lang="en-US" sz="1800" kern="0" dirty="0">
                <a:solidFill>
                  <a:schemeClr val="bg1"/>
                </a:solidFill>
                <a:latin typeface="Arial" panose="020B0604020202020204" pitchFamily="34" charset="0"/>
                <a:cs typeface="Arial" panose="020B0604020202020204" pitchFamily="34" charset="0"/>
              </a:rPr>
              <a:t> has its own rate calculation mechanism</a:t>
            </a:r>
          </a:p>
          <a:p>
            <a:pPr marL="356616" indent="-356616">
              <a:spcAft>
                <a:spcPts val="600"/>
              </a:spcAft>
              <a:buClr>
                <a:schemeClr val="tx2"/>
              </a:buClr>
              <a:buSzPct val="80000"/>
              <a:buFont typeface="Arial" panose="020B0604020202020204" pitchFamily="34" charset="0"/>
              <a:buChar char="►"/>
            </a:pPr>
            <a:r>
              <a:rPr lang="en-US" sz="1800" b="1" kern="0" dirty="0">
                <a:solidFill>
                  <a:schemeClr val="bg1"/>
                </a:solidFill>
                <a:latin typeface="Arial" panose="020B0604020202020204" pitchFamily="34" charset="0"/>
                <a:cs typeface="Arial" panose="020B0604020202020204" pitchFamily="34" charset="0"/>
              </a:rPr>
              <a:t>Overnight</a:t>
            </a:r>
            <a:r>
              <a:rPr lang="en-US" sz="1800" kern="0" dirty="0">
                <a:solidFill>
                  <a:schemeClr val="bg1"/>
                </a:solidFill>
                <a:latin typeface="Arial" panose="020B0604020202020204" pitchFamily="34" charset="0"/>
                <a:cs typeface="Arial" panose="020B0604020202020204" pitchFamily="34" charset="0"/>
              </a:rPr>
              <a:t> only</a:t>
            </a:r>
            <a:r>
              <a:rPr lang="cs-CZ" sz="1800" kern="0" dirty="0">
                <a:solidFill>
                  <a:schemeClr val="bg1"/>
                </a:solidFill>
                <a:latin typeface="Arial" panose="020B0604020202020204" pitchFamily="34" charset="0"/>
                <a:cs typeface="Arial" panose="020B0604020202020204" pitchFamily="34" charset="0"/>
              </a:rPr>
              <a:t>, </a:t>
            </a:r>
            <a:r>
              <a:rPr lang="en-US" sz="1800" kern="0" dirty="0">
                <a:solidFill>
                  <a:schemeClr val="bg1"/>
                </a:solidFill>
                <a:latin typeface="Arial" panose="020B0604020202020204" pitchFamily="34" charset="0"/>
                <a:cs typeface="Arial" panose="020B0604020202020204" pitchFamily="34" charset="0"/>
              </a:rPr>
              <a:t>backward looking rates with limited forward term structure</a:t>
            </a:r>
          </a:p>
          <a:p>
            <a:pPr marL="356616" indent="-356616">
              <a:spcAft>
                <a:spcPts val="600"/>
              </a:spcAft>
              <a:buClr>
                <a:schemeClr val="tx2"/>
              </a:buClr>
              <a:buSzPct val="800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 compound average of ARR</a:t>
            </a:r>
            <a:r>
              <a:rPr lang="cs-CZ" dirty="0">
                <a:solidFill>
                  <a:schemeClr val="bg1"/>
                </a:solidFill>
                <a:latin typeface="Arial" panose="020B0604020202020204" pitchFamily="34" charset="0"/>
                <a:cs typeface="Arial" panose="020B0604020202020204" pitchFamily="34" charset="0"/>
              </a:rPr>
              <a:t>s</a:t>
            </a:r>
            <a:r>
              <a:rPr lang="en-US" dirty="0">
                <a:solidFill>
                  <a:schemeClr val="bg1"/>
                </a:solidFill>
                <a:latin typeface="Arial" panose="020B0604020202020204" pitchFamily="34" charset="0"/>
                <a:cs typeface="Arial" panose="020B0604020202020204" pitchFamily="34" charset="0"/>
              </a:rPr>
              <a:t> will accurately reflect movements in interest rates over a given period of time</a:t>
            </a:r>
          </a:p>
        </p:txBody>
      </p:sp>
      <p:sp>
        <p:nvSpPr>
          <p:cNvPr id="3" name="Rectangle 2">
            <a:extLst>
              <a:ext uri="{FF2B5EF4-FFF2-40B4-BE49-F238E27FC236}">
                <a16:creationId xmlns:a16="http://schemas.microsoft.com/office/drawing/2014/main" id="{7587FE43-3796-D235-C30A-990757A18609}"/>
              </a:ext>
            </a:extLst>
          </p:cNvPr>
          <p:cNvSpPr/>
          <p:nvPr/>
        </p:nvSpPr>
        <p:spPr>
          <a:xfrm>
            <a:off x="11042469" y="6139543"/>
            <a:ext cx="714102" cy="653143"/>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0054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E94E839-1D6F-98EA-0AEC-CB4BA1B82385}"/>
              </a:ext>
            </a:extLst>
          </p:cNvPr>
          <p:cNvSpPr>
            <a:spLocks noGrp="1"/>
          </p:cNvSpPr>
          <p:nvPr>
            <p:ph type="ftr" sz="quarter" idx="10"/>
          </p:nvPr>
        </p:nvSpPr>
        <p:spPr/>
        <p:txBody>
          <a:bodyPr/>
          <a:lstStyle/>
          <a:p>
            <a:endParaRPr lang="en-US" dirty="0"/>
          </a:p>
        </p:txBody>
      </p:sp>
      <p:sp>
        <p:nvSpPr>
          <p:cNvPr id="8" name="Title 7">
            <a:extLst>
              <a:ext uri="{FF2B5EF4-FFF2-40B4-BE49-F238E27FC236}">
                <a16:creationId xmlns:a16="http://schemas.microsoft.com/office/drawing/2014/main" id="{FF785804-FE36-479D-59DE-FB2405BD2A33}"/>
              </a:ext>
            </a:extLst>
          </p:cNvPr>
          <p:cNvSpPr>
            <a:spLocks noGrp="1"/>
          </p:cNvSpPr>
          <p:nvPr>
            <p:ph type="title"/>
          </p:nvPr>
        </p:nvSpPr>
        <p:spPr/>
        <p:txBody>
          <a:bodyPr/>
          <a:lstStyle/>
          <a:p>
            <a:r>
              <a:rPr lang="en-US" dirty="0"/>
              <a:t>SOFR and its Volume</a:t>
            </a:r>
            <a:endParaRPr lang="cs-CZ" dirty="0"/>
          </a:p>
        </p:txBody>
      </p:sp>
      <p:pic>
        <p:nvPicPr>
          <p:cNvPr id="12" name="Content Placeholder 11" descr="A graph of a graph&#10;&#10;Description automatically generated with medium confidence">
            <a:extLst>
              <a:ext uri="{FF2B5EF4-FFF2-40B4-BE49-F238E27FC236}">
                <a16:creationId xmlns:a16="http://schemas.microsoft.com/office/drawing/2014/main" id="{A6AC6CA8-4174-BB80-8DC2-4ED0685791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7537" y="1422391"/>
            <a:ext cx="9319513" cy="4373077"/>
          </a:xfrm>
        </p:spPr>
      </p:pic>
      <p:sp>
        <p:nvSpPr>
          <p:cNvPr id="2" name="Rectangle 1">
            <a:extLst>
              <a:ext uri="{FF2B5EF4-FFF2-40B4-BE49-F238E27FC236}">
                <a16:creationId xmlns:a16="http://schemas.microsoft.com/office/drawing/2014/main" id="{11E700A6-2997-8889-6F12-744AB5910444}"/>
              </a:ext>
            </a:extLst>
          </p:cNvPr>
          <p:cNvSpPr/>
          <p:nvPr/>
        </p:nvSpPr>
        <p:spPr>
          <a:xfrm>
            <a:off x="11042469" y="6139543"/>
            <a:ext cx="714102" cy="653143"/>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4530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957" y="294200"/>
            <a:ext cx="10978515" cy="590400"/>
          </a:xfrm>
        </p:spPr>
        <p:txBody>
          <a:bodyPr anchor="t">
            <a:normAutofit/>
          </a:bodyPr>
          <a:lstStyle/>
          <a:p>
            <a:r>
              <a:rPr lang="en-US" dirty="0"/>
              <a:t>Summary of ARRs</a:t>
            </a:r>
            <a:endParaRPr lang="en-GB" dirty="0"/>
          </a:p>
        </p:txBody>
      </p:sp>
      <p:sp>
        <p:nvSpPr>
          <p:cNvPr id="8" name="Footer Placeholder 3">
            <a:extLst>
              <a:ext uri="{FF2B5EF4-FFF2-40B4-BE49-F238E27FC236}">
                <a16:creationId xmlns:a16="http://schemas.microsoft.com/office/drawing/2014/main" id="{5B2A3B13-5B12-167E-6E91-E88151E2A69B}"/>
              </a:ext>
            </a:extLst>
          </p:cNvPr>
          <p:cNvSpPr>
            <a:spLocks noGrp="1"/>
          </p:cNvSpPr>
          <p:nvPr>
            <p:ph type="ftr" sz="quarter" idx="10"/>
          </p:nvPr>
        </p:nvSpPr>
        <p:spPr>
          <a:xfrm>
            <a:off x="2678113" y="6489088"/>
            <a:ext cx="3086100" cy="180000"/>
          </a:xfrm>
        </p:spPr>
        <p:txBody>
          <a:bodyPr/>
          <a:lstStyle/>
          <a:p>
            <a:pPr>
              <a:spcAft>
                <a:spcPts val="600"/>
              </a:spcAft>
            </a:pPr>
            <a:endParaRPr lang="cs-CZ" dirty="0"/>
          </a:p>
        </p:txBody>
      </p:sp>
      <p:sp>
        <p:nvSpPr>
          <p:cNvPr id="6" name="TextBox 5">
            <a:extLst>
              <a:ext uri="{FF2B5EF4-FFF2-40B4-BE49-F238E27FC236}">
                <a16:creationId xmlns:a16="http://schemas.microsoft.com/office/drawing/2014/main" id="{3F44E2F2-09CC-5C47-B993-B1D511785BAE}"/>
              </a:ext>
            </a:extLst>
          </p:cNvPr>
          <p:cNvSpPr txBox="1"/>
          <p:nvPr/>
        </p:nvSpPr>
        <p:spPr>
          <a:xfrm>
            <a:off x="1263813" y="1695281"/>
            <a:ext cx="9692804" cy="2323713"/>
          </a:xfrm>
          <a:prstGeom prst="rect">
            <a:avLst/>
          </a:prstGeom>
          <a:noFill/>
        </p:spPr>
        <p:txBody>
          <a:bodyPr wrap="square" lIns="0" tIns="0" rIns="0" bIns="0" rtlCol="0">
            <a:spAutoFit/>
          </a:bodyPr>
          <a:lstStyle/>
          <a:p>
            <a:pPr marL="356616" indent="-356616">
              <a:spcAft>
                <a:spcPts val="600"/>
              </a:spcAft>
              <a:buClr>
                <a:schemeClr val="tx2"/>
              </a:buClr>
              <a:buSzPct val="80000"/>
              <a:buFont typeface="Arial" panose="020B0604020202020204" pitchFamily="34" charset="0"/>
              <a:buChar char="►"/>
            </a:pPr>
            <a:r>
              <a:rPr lang="en-US" sz="1800" kern="0" dirty="0">
                <a:solidFill>
                  <a:schemeClr val="bg1"/>
                </a:solidFill>
                <a:latin typeface="Arial" panose="020B0604020202020204" pitchFamily="34" charset="0"/>
                <a:cs typeface="Arial" panose="020B0604020202020204" pitchFamily="34" charset="0"/>
              </a:rPr>
              <a:t>Based on </a:t>
            </a:r>
            <a:r>
              <a:rPr lang="en-US" sz="1800" b="1" kern="0" dirty="0">
                <a:solidFill>
                  <a:schemeClr val="bg1"/>
                </a:solidFill>
                <a:latin typeface="Arial" panose="020B0604020202020204" pitchFamily="34" charset="0"/>
                <a:cs typeface="Arial" panose="020B0604020202020204" pitchFamily="34" charset="0"/>
              </a:rPr>
              <a:t>actual</a:t>
            </a:r>
            <a:r>
              <a:rPr lang="en-US" sz="1800" kern="0" dirty="0">
                <a:solidFill>
                  <a:schemeClr val="bg1"/>
                </a:solidFill>
                <a:latin typeface="Arial" panose="020B0604020202020204" pitchFamily="34" charset="0"/>
                <a:cs typeface="Arial" panose="020B0604020202020204" pitchFamily="34" charset="0"/>
              </a:rPr>
              <a:t> transactions</a:t>
            </a:r>
            <a:endParaRPr lang="cs-CZ" sz="1800" kern="0" dirty="0">
              <a:solidFill>
                <a:schemeClr val="bg1"/>
              </a:solidFill>
              <a:latin typeface="Arial" panose="020B0604020202020204" pitchFamily="34" charset="0"/>
              <a:cs typeface="Arial" panose="020B0604020202020204" pitchFamily="34" charset="0"/>
            </a:endParaRPr>
          </a:p>
          <a:p>
            <a:pPr marL="356616" indent="-356616">
              <a:spcAft>
                <a:spcPts val="600"/>
              </a:spcAft>
              <a:buClr>
                <a:schemeClr val="tx2"/>
              </a:buClr>
              <a:buSzPct val="800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The transaction volumes underlying </a:t>
            </a:r>
            <a:r>
              <a:rPr lang="en-US" b="1" dirty="0">
                <a:solidFill>
                  <a:schemeClr val="bg1"/>
                </a:solidFill>
                <a:latin typeface="Arial" panose="020B0604020202020204" pitchFamily="34" charset="0"/>
                <a:cs typeface="Arial" panose="020B0604020202020204" pitchFamily="34" charset="0"/>
              </a:rPr>
              <a:t>SOFR</a:t>
            </a:r>
            <a:r>
              <a:rPr lang="en-US" dirty="0">
                <a:solidFill>
                  <a:schemeClr val="bg1"/>
                </a:solidFill>
                <a:latin typeface="Arial" panose="020B0604020202020204" pitchFamily="34" charset="0"/>
                <a:cs typeface="Arial" panose="020B0604020202020204" pitchFamily="34" charset="0"/>
              </a:rPr>
              <a:t> regularly over $2 trillion in daily volumes</a:t>
            </a:r>
            <a:endParaRPr lang="cs-CZ" sz="1800" kern="0" dirty="0">
              <a:solidFill>
                <a:schemeClr val="bg1"/>
              </a:solidFill>
              <a:latin typeface="Arial" panose="020B0604020202020204" pitchFamily="34" charset="0"/>
              <a:cs typeface="Arial" panose="020B0604020202020204" pitchFamily="34" charset="0"/>
            </a:endParaRPr>
          </a:p>
          <a:p>
            <a:pPr marL="356616" indent="-356616">
              <a:spcAft>
                <a:spcPts val="600"/>
              </a:spcAft>
              <a:buClr>
                <a:schemeClr val="tx2"/>
              </a:buClr>
              <a:buSzPct val="80000"/>
              <a:buFont typeface="Arial" panose="020B0604020202020204" pitchFamily="34" charset="0"/>
              <a:buChar char="►"/>
            </a:pPr>
            <a:r>
              <a:rPr lang="cs-CZ" kern="0" dirty="0">
                <a:solidFill>
                  <a:schemeClr val="bg1"/>
                </a:solidFill>
                <a:latin typeface="Arial" panose="020B0604020202020204" pitchFamily="34" charset="0"/>
                <a:cs typeface="Arial" panose="020B0604020202020204" pitchFamily="34" charset="0"/>
              </a:rPr>
              <a:t>C</a:t>
            </a:r>
            <a:r>
              <a:rPr lang="en-US" sz="1800" kern="0" dirty="0" err="1">
                <a:solidFill>
                  <a:schemeClr val="bg1"/>
                </a:solidFill>
                <a:latin typeface="Arial" panose="020B0604020202020204" pitchFamily="34" charset="0"/>
                <a:cs typeface="Arial" panose="020B0604020202020204" pitchFamily="34" charset="0"/>
              </a:rPr>
              <a:t>alculated</a:t>
            </a:r>
            <a:r>
              <a:rPr lang="en-US" sz="1800" kern="0" dirty="0">
                <a:solidFill>
                  <a:schemeClr val="bg1"/>
                </a:solidFill>
                <a:latin typeface="Arial" panose="020B0604020202020204" pitchFamily="34" charset="0"/>
                <a:cs typeface="Arial" panose="020B0604020202020204" pitchFamily="34" charset="0"/>
              </a:rPr>
              <a:t> by volume-weighted median</a:t>
            </a:r>
            <a:endParaRPr lang="cs-CZ" sz="1800" kern="0" dirty="0">
              <a:solidFill>
                <a:schemeClr val="bg1"/>
              </a:solidFill>
              <a:latin typeface="Arial" panose="020B0604020202020204" pitchFamily="34" charset="0"/>
              <a:cs typeface="Arial" panose="020B0604020202020204" pitchFamily="34" charset="0"/>
            </a:endParaRPr>
          </a:p>
          <a:p>
            <a:pPr marL="356616" indent="-356616">
              <a:spcAft>
                <a:spcPts val="600"/>
              </a:spcAft>
              <a:buClr>
                <a:schemeClr val="tx2"/>
              </a:buClr>
              <a:buSzPct val="80000"/>
              <a:buFont typeface="Arial" panose="020B0604020202020204" pitchFamily="34" charset="0"/>
              <a:buChar char="►"/>
            </a:pPr>
            <a:r>
              <a:rPr lang="en-US" sz="1800" b="1" kern="0" dirty="0">
                <a:solidFill>
                  <a:schemeClr val="bg1"/>
                </a:solidFill>
                <a:latin typeface="Arial" panose="020B0604020202020204" pitchFamily="34" charset="0"/>
                <a:cs typeface="Arial" panose="020B0604020202020204" pitchFamily="34" charset="0"/>
              </a:rPr>
              <a:t>Each country</a:t>
            </a:r>
            <a:r>
              <a:rPr lang="en-US" sz="1800" kern="0" dirty="0">
                <a:solidFill>
                  <a:schemeClr val="bg1"/>
                </a:solidFill>
                <a:latin typeface="Arial" panose="020B0604020202020204" pitchFamily="34" charset="0"/>
                <a:cs typeface="Arial" panose="020B0604020202020204" pitchFamily="34" charset="0"/>
              </a:rPr>
              <a:t> has its own rate calculation mechanism</a:t>
            </a:r>
          </a:p>
          <a:p>
            <a:pPr marL="356616" indent="-356616">
              <a:spcAft>
                <a:spcPts val="600"/>
              </a:spcAft>
              <a:buClr>
                <a:schemeClr val="tx2"/>
              </a:buClr>
              <a:buSzPct val="80000"/>
              <a:buFont typeface="Arial" panose="020B0604020202020204" pitchFamily="34" charset="0"/>
              <a:buChar char="►"/>
            </a:pPr>
            <a:r>
              <a:rPr lang="en-US" sz="1800" b="1" kern="0" dirty="0">
                <a:solidFill>
                  <a:schemeClr val="bg1"/>
                </a:solidFill>
                <a:latin typeface="Arial" panose="020B0604020202020204" pitchFamily="34" charset="0"/>
                <a:cs typeface="Arial" panose="020B0604020202020204" pitchFamily="34" charset="0"/>
              </a:rPr>
              <a:t>Overnight</a:t>
            </a:r>
            <a:r>
              <a:rPr lang="en-US" sz="1800" kern="0" dirty="0">
                <a:solidFill>
                  <a:schemeClr val="bg1"/>
                </a:solidFill>
                <a:latin typeface="Arial" panose="020B0604020202020204" pitchFamily="34" charset="0"/>
                <a:cs typeface="Arial" panose="020B0604020202020204" pitchFamily="34" charset="0"/>
              </a:rPr>
              <a:t> only</a:t>
            </a:r>
            <a:r>
              <a:rPr lang="cs-CZ" sz="1800" kern="0" dirty="0">
                <a:solidFill>
                  <a:schemeClr val="bg1"/>
                </a:solidFill>
                <a:latin typeface="Arial" panose="020B0604020202020204" pitchFamily="34" charset="0"/>
                <a:cs typeface="Arial" panose="020B0604020202020204" pitchFamily="34" charset="0"/>
              </a:rPr>
              <a:t>, </a:t>
            </a:r>
            <a:r>
              <a:rPr lang="en-US" sz="1800" kern="0" dirty="0">
                <a:solidFill>
                  <a:schemeClr val="bg1"/>
                </a:solidFill>
                <a:latin typeface="Arial" panose="020B0604020202020204" pitchFamily="34" charset="0"/>
                <a:cs typeface="Arial" panose="020B0604020202020204" pitchFamily="34" charset="0"/>
              </a:rPr>
              <a:t>backward looking rates with limited forward term structure</a:t>
            </a:r>
          </a:p>
          <a:p>
            <a:pPr marL="356616" indent="-356616">
              <a:spcAft>
                <a:spcPts val="600"/>
              </a:spcAft>
              <a:buClr>
                <a:schemeClr val="tx2"/>
              </a:buClr>
              <a:buSzPct val="800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 compound average of ARR</a:t>
            </a:r>
            <a:r>
              <a:rPr lang="cs-CZ" dirty="0">
                <a:solidFill>
                  <a:schemeClr val="bg1"/>
                </a:solidFill>
                <a:latin typeface="Arial" panose="020B0604020202020204" pitchFamily="34" charset="0"/>
                <a:cs typeface="Arial" panose="020B0604020202020204" pitchFamily="34" charset="0"/>
              </a:rPr>
              <a:t>s</a:t>
            </a:r>
            <a:r>
              <a:rPr lang="en-US" dirty="0">
                <a:solidFill>
                  <a:schemeClr val="bg1"/>
                </a:solidFill>
                <a:latin typeface="Arial" panose="020B0604020202020204" pitchFamily="34" charset="0"/>
                <a:cs typeface="Arial" panose="020B0604020202020204" pitchFamily="34" charset="0"/>
              </a:rPr>
              <a:t> will accurately reflect movements in interest rates over a given period of time</a:t>
            </a:r>
          </a:p>
        </p:txBody>
      </p:sp>
      <p:sp>
        <p:nvSpPr>
          <p:cNvPr id="3" name="Rectangle 2">
            <a:extLst>
              <a:ext uri="{FF2B5EF4-FFF2-40B4-BE49-F238E27FC236}">
                <a16:creationId xmlns:a16="http://schemas.microsoft.com/office/drawing/2014/main" id="{7587FE43-3796-D235-C30A-990757A18609}"/>
              </a:ext>
            </a:extLst>
          </p:cNvPr>
          <p:cNvSpPr/>
          <p:nvPr/>
        </p:nvSpPr>
        <p:spPr>
          <a:xfrm>
            <a:off x="11042469" y="6139543"/>
            <a:ext cx="714102" cy="653143"/>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7974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differences between LIBORs and ARRs</a:t>
            </a:r>
            <a:endParaRPr lang="en-GB" dirty="0"/>
          </a:p>
        </p:txBody>
      </p:sp>
      <p:grpSp>
        <p:nvGrpSpPr>
          <p:cNvPr id="32" name="Group 31">
            <a:extLst>
              <a:ext uri="{FF2B5EF4-FFF2-40B4-BE49-F238E27FC236}">
                <a16:creationId xmlns:a16="http://schemas.microsoft.com/office/drawing/2014/main" id="{C7EA6CBA-0A53-44F7-B0B0-26BE292C5899}"/>
              </a:ext>
            </a:extLst>
          </p:cNvPr>
          <p:cNvGrpSpPr/>
          <p:nvPr/>
        </p:nvGrpSpPr>
        <p:grpSpPr>
          <a:xfrm>
            <a:off x="1560810" y="1564457"/>
            <a:ext cx="9066610" cy="2792634"/>
            <a:chOff x="1560810" y="1716857"/>
            <a:chExt cx="9066610" cy="2792634"/>
          </a:xfrm>
        </p:grpSpPr>
        <p:sp>
          <p:nvSpPr>
            <p:cNvPr id="33" name="Rectangle 32">
              <a:extLst>
                <a:ext uri="{FF2B5EF4-FFF2-40B4-BE49-F238E27FC236}">
                  <a16:creationId xmlns:a16="http://schemas.microsoft.com/office/drawing/2014/main" id="{3D9954BC-196C-416B-9E2B-81204DA1D1BF}"/>
                </a:ext>
              </a:extLst>
            </p:cNvPr>
            <p:cNvSpPr/>
            <p:nvPr/>
          </p:nvSpPr>
          <p:spPr>
            <a:xfrm>
              <a:off x="1570930" y="2133461"/>
              <a:ext cx="4114800" cy="715554"/>
            </a:xfrm>
            <a:prstGeom prst="rect">
              <a:avLst/>
            </a:prstGeom>
            <a:solidFill>
              <a:schemeClr val="tx1">
                <a:lumMod val="95000"/>
              </a:schemeClr>
            </a:solidFill>
            <a:ln w="3175" cap="flat" cmpd="sng" algn="ctr">
              <a:solidFill>
                <a:schemeClr val="tx1">
                  <a:lumMod val="20000"/>
                  <a:lumOff val="80000"/>
                  <a:alpha val="65000"/>
                </a:schemeClr>
              </a:solidFill>
              <a:prstDash val="sysDot"/>
            </a:ln>
            <a:effectLst/>
          </p:spPr>
          <p:txBody>
            <a:bodyPr rtlCol="0" anchor="ctr"/>
            <a:lstStyle/>
            <a:p>
              <a:pPr marL="0" marR="0" lvl="0" indent="0" algn="just" defTabSz="913945"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mn-ea"/>
                  <a:cs typeface="Calibri" panose="020F0502020204030204" pitchFamily="34" charset="0"/>
                </a:rPr>
                <a:t>Forward looking rate with the defined </a:t>
              </a:r>
              <a:r>
                <a:rPr kumimoji="0" lang="en-US" sz="1400" b="1" i="0" u="none" strike="noStrike" kern="0" cap="none" spc="0" normalizeH="0" baseline="0" noProof="0" dirty="0">
                  <a:ln>
                    <a:noFill/>
                  </a:ln>
                  <a:solidFill>
                    <a:schemeClr val="bg1"/>
                  </a:solidFill>
                  <a:effectLst/>
                  <a:uLnTx/>
                  <a:uFillTx/>
                  <a:ea typeface="+mn-ea"/>
                  <a:cs typeface="Calibri" panose="020F0502020204030204" pitchFamily="34" charset="0"/>
                </a:rPr>
                <a:t>term structure</a:t>
              </a:r>
              <a:r>
                <a:rPr kumimoji="0" lang="en-US" sz="1400" b="0" i="0" u="none" strike="noStrike" kern="0" cap="none" spc="0" normalizeH="0" baseline="0" noProof="0" dirty="0">
                  <a:ln>
                    <a:noFill/>
                  </a:ln>
                  <a:solidFill>
                    <a:schemeClr val="bg1"/>
                  </a:solidFill>
                  <a:effectLst/>
                  <a:uLnTx/>
                  <a:uFillTx/>
                  <a:ea typeface="+mn-ea"/>
                  <a:cs typeface="Calibri" panose="020F0502020204030204" pitchFamily="34" charset="0"/>
                </a:rPr>
                <a:t> (7 tenors)</a:t>
              </a:r>
            </a:p>
          </p:txBody>
        </p:sp>
        <p:sp>
          <p:nvSpPr>
            <p:cNvPr id="34" name="Rectangle 33">
              <a:extLst>
                <a:ext uri="{FF2B5EF4-FFF2-40B4-BE49-F238E27FC236}">
                  <a16:creationId xmlns:a16="http://schemas.microsoft.com/office/drawing/2014/main" id="{9896C52C-CA69-49EC-B903-5438774EBE64}"/>
                </a:ext>
              </a:extLst>
            </p:cNvPr>
            <p:cNvSpPr/>
            <p:nvPr/>
          </p:nvSpPr>
          <p:spPr>
            <a:xfrm>
              <a:off x="1560810" y="1716857"/>
              <a:ext cx="4114800" cy="278704"/>
            </a:xfrm>
            <a:prstGeom prst="rect">
              <a:avLst/>
            </a:prstGeom>
            <a:solidFill>
              <a:schemeClr val="tx2"/>
            </a:solidFill>
            <a:ln w="3175" cap="flat" cmpd="sng" algn="ctr">
              <a:solidFill>
                <a:schemeClr val="tx1">
                  <a:lumMod val="20000"/>
                  <a:lumOff val="80000"/>
                  <a:alpha val="65000"/>
                </a:schemeClr>
              </a:solidFill>
              <a:prstDash val="sysDot"/>
            </a:ln>
            <a:effectLst/>
          </p:spPr>
          <p:txBody>
            <a:bodyPr rtlCol="0" anchor="ctr"/>
            <a:lstStyle/>
            <a:p>
              <a:pPr algn="ctr" defTabSz="913945"/>
              <a:r>
                <a:rPr lang="en-US" b="1" kern="0" dirty="0">
                  <a:solidFill>
                    <a:schemeClr val="bg2"/>
                  </a:solidFill>
                  <a:cs typeface="Calibri" panose="020F0502020204030204" pitchFamily="34" charset="0"/>
                </a:rPr>
                <a:t>LIBOR</a:t>
              </a:r>
            </a:p>
          </p:txBody>
        </p:sp>
        <p:sp>
          <p:nvSpPr>
            <p:cNvPr id="35" name="Rectangle 34">
              <a:extLst>
                <a:ext uri="{FF2B5EF4-FFF2-40B4-BE49-F238E27FC236}">
                  <a16:creationId xmlns:a16="http://schemas.microsoft.com/office/drawing/2014/main" id="{D087352A-D915-499B-88EA-EECD47E64B72}"/>
                </a:ext>
              </a:extLst>
            </p:cNvPr>
            <p:cNvSpPr/>
            <p:nvPr/>
          </p:nvSpPr>
          <p:spPr>
            <a:xfrm>
              <a:off x="1570930" y="2956394"/>
              <a:ext cx="4114800" cy="715554"/>
            </a:xfrm>
            <a:prstGeom prst="rect">
              <a:avLst/>
            </a:prstGeom>
            <a:solidFill>
              <a:schemeClr val="tx1">
                <a:lumMod val="95000"/>
              </a:schemeClr>
            </a:solidFill>
            <a:ln w="3175" cap="flat" cmpd="sng" algn="ctr">
              <a:solidFill>
                <a:schemeClr val="tx1">
                  <a:lumMod val="20000"/>
                  <a:lumOff val="80000"/>
                  <a:alpha val="65000"/>
                </a:schemeClr>
              </a:solidFill>
              <a:prstDash val="sysDot"/>
            </a:ln>
            <a:effectLst/>
          </p:spPr>
          <p:txBody>
            <a:bodyPr rtlCol="0" anchor="ctr"/>
            <a:lstStyle/>
            <a:p>
              <a:pPr marL="0" marR="0" lvl="0" indent="0" algn="just" defTabSz="913945"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mn-ea"/>
                  <a:cs typeface="Calibri" panose="020F0502020204030204" pitchFamily="34" charset="0"/>
                </a:rPr>
                <a:t>Based on </a:t>
              </a:r>
              <a:r>
                <a:rPr kumimoji="0" lang="en-US" sz="1400" b="1" i="0" u="none" strike="noStrike" kern="0" cap="none" spc="0" normalizeH="0" baseline="0" noProof="0" dirty="0">
                  <a:ln>
                    <a:noFill/>
                  </a:ln>
                  <a:solidFill>
                    <a:schemeClr val="bg1"/>
                  </a:solidFill>
                  <a:effectLst/>
                  <a:uLnTx/>
                  <a:uFillTx/>
                  <a:ea typeface="+mn-ea"/>
                  <a:cs typeface="Calibri" panose="020F0502020204030204" pitchFamily="34" charset="0"/>
                </a:rPr>
                <a:t>expectations and often expert judgement</a:t>
              </a:r>
              <a:r>
                <a:rPr kumimoji="0" lang="en-US" sz="1400" b="0" i="0" u="none" strike="noStrike" kern="0" cap="none" spc="0" normalizeH="0" baseline="0" noProof="0" dirty="0">
                  <a:ln>
                    <a:noFill/>
                  </a:ln>
                  <a:solidFill>
                    <a:schemeClr val="bg1"/>
                  </a:solidFill>
                  <a:effectLst/>
                  <a:uLnTx/>
                  <a:uFillTx/>
                  <a:ea typeface="+mn-ea"/>
                  <a:cs typeface="Calibri" panose="020F0502020204030204" pitchFamily="34" charset="0"/>
                </a:rPr>
                <a:t>; quotes submitted by panel banks</a:t>
              </a:r>
            </a:p>
          </p:txBody>
        </p:sp>
        <p:sp>
          <p:nvSpPr>
            <p:cNvPr id="37" name="Rectangle 36">
              <a:extLst>
                <a:ext uri="{FF2B5EF4-FFF2-40B4-BE49-F238E27FC236}">
                  <a16:creationId xmlns:a16="http://schemas.microsoft.com/office/drawing/2014/main" id="{768584EC-355A-4898-99ED-6BE13A1DE992}"/>
                </a:ext>
              </a:extLst>
            </p:cNvPr>
            <p:cNvSpPr/>
            <p:nvPr/>
          </p:nvSpPr>
          <p:spPr>
            <a:xfrm>
              <a:off x="1570930" y="3779327"/>
              <a:ext cx="4114800" cy="715554"/>
            </a:xfrm>
            <a:prstGeom prst="rect">
              <a:avLst/>
            </a:prstGeom>
            <a:solidFill>
              <a:schemeClr val="tx1">
                <a:lumMod val="95000"/>
              </a:schemeClr>
            </a:solidFill>
            <a:ln w="3175" cap="flat" cmpd="sng" algn="ctr">
              <a:solidFill>
                <a:schemeClr val="tx1">
                  <a:lumMod val="20000"/>
                  <a:lumOff val="80000"/>
                  <a:alpha val="65000"/>
                </a:schemeClr>
              </a:solidFill>
              <a:prstDash val="sysDot"/>
            </a:ln>
            <a:effectLst/>
          </p:spPr>
          <p:txBody>
            <a:bodyPr rtlCol="0" anchor="ctr"/>
            <a:lstStyle/>
            <a:p>
              <a:pPr marL="0" marR="0" lvl="0" indent="0" algn="just" defTabSz="913945" eaLnBrk="1" fontAlgn="auto" latinLnBrk="0" hangingPunct="1">
                <a:lnSpc>
                  <a:spcPct val="100000"/>
                </a:lnSpc>
                <a:spcBef>
                  <a:spcPts val="0"/>
                </a:spcBef>
                <a:spcAft>
                  <a:spcPts val="0"/>
                </a:spcAft>
                <a:buClrTx/>
                <a:buSzTx/>
                <a:buFontTx/>
                <a:buNone/>
                <a:tabLst/>
                <a:defRPr/>
              </a:pPr>
              <a:r>
                <a:rPr lang="en-US" sz="1400" b="1" kern="0" dirty="0">
                  <a:solidFill>
                    <a:schemeClr val="bg1"/>
                  </a:solidFill>
                  <a:cs typeface="Calibri" panose="020F0502020204030204" pitchFamily="34" charset="0"/>
                </a:rPr>
                <a:t>Centrally calculated </a:t>
              </a:r>
              <a:r>
                <a:rPr lang="en-US" sz="1400" kern="0" dirty="0">
                  <a:solidFill>
                    <a:schemeClr val="bg1"/>
                  </a:solidFill>
                  <a:cs typeface="Calibri" panose="020F0502020204030204" pitchFamily="34" charset="0"/>
                </a:rPr>
                <a:t>in the London Interbank market for 5 currencies</a:t>
              </a:r>
              <a:endParaRPr kumimoji="0" lang="en-US" sz="1400" b="0" i="0" u="none" strike="noStrike" kern="0" cap="none" spc="0" normalizeH="0" baseline="0" noProof="0" dirty="0">
                <a:ln>
                  <a:noFill/>
                </a:ln>
                <a:solidFill>
                  <a:schemeClr val="bg1"/>
                </a:solidFill>
                <a:effectLst/>
                <a:uLnTx/>
                <a:uFillTx/>
                <a:cs typeface="Calibri" panose="020F0502020204030204" pitchFamily="34" charset="0"/>
              </a:endParaRPr>
            </a:p>
          </p:txBody>
        </p:sp>
        <p:sp>
          <p:nvSpPr>
            <p:cNvPr id="39" name="Rectangle 38">
              <a:extLst>
                <a:ext uri="{FF2B5EF4-FFF2-40B4-BE49-F238E27FC236}">
                  <a16:creationId xmlns:a16="http://schemas.microsoft.com/office/drawing/2014/main" id="{25A199DC-C63F-4C53-B18D-CA641A003A55}"/>
                </a:ext>
              </a:extLst>
            </p:cNvPr>
            <p:cNvSpPr/>
            <p:nvPr/>
          </p:nvSpPr>
          <p:spPr>
            <a:xfrm>
              <a:off x="6512620" y="2133461"/>
              <a:ext cx="4114800" cy="715554"/>
            </a:xfrm>
            <a:prstGeom prst="rect">
              <a:avLst/>
            </a:prstGeom>
            <a:solidFill>
              <a:schemeClr val="tx1">
                <a:lumMod val="95000"/>
              </a:schemeClr>
            </a:solidFill>
            <a:ln w="3175" cap="flat" cmpd="sng" algn="ctr">
              <a:solidFill>
                <a:schemeClr val="tx1">
                  <a:lumMod val="20000"/>
                  <a:lumOff val="80000"/>
                  <a:alpha val="65000"/>
                </a:schemeClr>
              </a:solidFill>
              <a:prstDash val="sysDot"/>
            </a:ln>
            <a:effectLst/>
          </p:spPr>
          <p:txBody>
            <a:bodyPr rtlCol="0" anchor="ctr"/>
            <a:lstStyle/>
            <a:p>
              <a:pPr algn="just" defTabSz="913945"/>
              <a:r>
                <a:rPr lang="en-US" sz="1400" b="1" kern="0" dirty="0">
                  <a:solidFill>
                    <a:schemeClr val="bg1"/>
                  </a:solidFill>
                  <a:cs typeface="Calibri" panose="020F0502020204030204" pitchFamily="34" charset="0"/>
                </a:rPr>
                <a:t>Overnight</a:t>
              </a:r>
              <a:r>
                <a:rPr lang="en-US" sz="1400" kern="0" dirty="0">
                  <a:solidFill>
                    <a:schemeClr val="bg1"/>
                  </a:solidFill>
                  <a:cs typeface="Calibri" panose="020F0502020204030204" pitchFamily="34" charset="0"/>
                </a:rPr>
                <a:t> only, backward looking rates with limited forward term structure</a:t>
              </a:r>
            </a:p>
          </p:txBody>
        </p:sp>
        <p:sp>
          <p:nvSpPr>
            <p:cNvPr id="40" name="Rectangle 39">
              <a:extLst>
                <a:ext uri="{FF2B5EF4-FFF2-40B4-BE49-F238E27FC236}">
                  <a16:creationId xmlns:a16="http://schemas.microsoft.com/office/drawing/2014/main" id="{B9D4EFDF-665E-44A0-8ADC-908F12CFE451}"/>
                </a:ext>
              </a:extLst>
            </p:cNvPr>
            <p:cNvSpPr/>
            <p:nvPr/>
          </p:nvSpPr>
          <p:spPr>
            <a:xfrm>
              <a:off x="6502500" y="1716857"/>
              <a:ext cx="4114800" cy="278704"/>
            </a:xfrm>
            <a:prstGeom prst="rect">
              <a:avLst/>
            </a:prstGeom>
            <a:solidFill>
              <a:schemeClr val="tx2"/>
            </a:solidFill>
            <a:ln w="3175" cap="flat" cmpd="sng" algn="ctr">
              <a:solidFill>
                <a:schemeClr val="tx1">
                  <a:lumMod val="20000"/>
                  <a:lumOff val="80000"/>
                  <a:alpha val="65000"/>
                </a:schemeClr>
              </a:solidFill>
              <a:prstDash val="sysDot"/>
            </a:ln>
            <a:effectLst/>
          </p:spPr>
          <p:txBody>
            <a:bodyPr rtlCol="0" anchor="ctr"/>
            <a:lstStyle/>
            <a:p>
              <a:pPr algn="ctr" defTabSz="913945"/>
              <a:r>
                <a:rPr lang="en-US" b="1" kern="0" dirty="0">
                  <a:solidFill>
                    <a:schemeClr val="bg2"/>
                  </a:solidFill>
                  <a:cs typeface="Calibri" panose="020F0502020204030204" pitchFamily="34" charset="0"/>
                </a:rPr>
                <a:t>ARRs</a:t>
              </a:r>
            </a:p>
          </p:txBody>
        </p:sp>
        <p:sp>
          <p:nvSpPr>
            <p:cNvPr id="41" name="Rectangle 40">
              <a:extLst>
                <a:ext uri="{FF2B5EF4-FFF2-40B4-BE49-F238E27FC236}">
                  <a16:creationId xmlns:a16="http://schemas.microsoft.com/office/drawing/2014/main" id="{B27B688E-093C-460B-82D6-6D8A987F14AA}"/>
                </a:ext>
              </a:extLst>
            </p:cNvPr>
            <p:cNvSpPr/>
            <p:nvPr/>
          </p:nvSpPr>
          <p:spPr>
            <a:xfrm>
              <a:off x="6512620" y="2956394"/>
              <a:ext cx="4114800" cy="715554"/>
            </a:xfrm>
            <a:prstGeom prst="rect">
              <a:avLst/>
            </a:prstGeom>
            <a:solidFill>
              <a:schemeClr val="tx1">
                <a:lumMod val="95000"/>
              </a:schemeClr>
            </a:solidFill>
            <a:ln w="3175" cap="flat" cmpd="sng" algn="ctr">
              <a:solidFill>
                <a:schemeClr val="tx1">
                  <a:lumMod val="20000"/>
                  <a:lumOff val="80000"/>
                  <a:alpha val="65000"/>
                </a:schemeClr>
              </a:solidFill>
              <a:prstDash val="sysDot"/>
            </a:ln>
            <a:effectLst/>
          </p:spPr>
          <p:txBody>
            <a:bodyPr rtlCol="0" anchor="ctr"/>
            <a:lstStyle/>
            <a:p>
              <a:pPr algn="just" defTabSz="913945"/>
              <a:r>
                <a:rPr lang="en-US" sz="1400" kern="0" dirty="0">
                  <a:solidFill>
                    <a:schemeClr val="bg1"/>
                  </a:solidFill>
                  <a:cs typeface="Calibri" panose="020F0502020204030204" pitchFamily="34" charset="0"/>
                </a:rPr>
                <a:t>Based on </a:t>
              </a:r>
              <a:r>
                <a:rPr lang="en-US" sz="1400" b="1" kern="0" dirty="0">
                  <a:solidFill>
                    <a:schemeClr val="bg1"/>
                  </a:solidFill>
                  <a:cs typeface="Calibri" panose="020F0502020204030204" pitchFamily="34" charset="0"/>
                </a:rPr>
                <a:t>actual</a:t>
              </a:r>
              <a:r>
                <a:rPr lang="en-US" sz="1400" kern="0" dirty="0">
                  <a:solidFill>
                    <a:schemeClr val="bg1"/>
                  </a:solidFill>
                  <a:cs typeface="Calibri" panose="020F0502020204030204" pitchFamily="34" charset="0"/>
                </a:rPr>
                <a:t> transactions; calculated volume-weighted median</a:t>
              </a:r>
            </a:p>
          </p:txBody>
        </p:sp>
        <p:sp>
          <p:nvSpPr>
            <p:cNvPr id="43" name="Rectangle 42">
              <a:extLst>
                <a:ext uri="{FF2B5EF4-FFF2-40B4-BE49-F238E27FC236}">
                  <a16:creationId xmlns:a16="http://schemas.microsoft.com/office/drawing/2014/main" id="{39B7D5AB-9B6A-4686-B068-FCFD73683BE0}"/>
                </a:ext>
              </a:extLst>
            </p:cNvPr>
            <p:cNvSpPr/>
            <p:nvPr/>
          </p:nvSpPr>
          <p:spPr>
            <a:xfrm>
              <a:off x="6502500" y="3793937"/>
              <a:ext cx="4114800" cy="715554"/>
            </a:xfrm>
            <a:prstGeom prst="rect">
              <a:avLst/>
            </a:prstGeom>
            <a:solidFill>
              <a:schemeClr val="tx1">
                <a:lumMod val="95000"/>
              </a:schemeClr>
            </a:solidFill>
            <a:ln w="3175" cap="flat" cmpd="sng" algn="ctr">
              <a:solidFill>
                <a:schemeClr val="tx1">
                  <a:lumMod val="20000"/>
                  <a:lumOff val="80000"/>
                  <a:alpha val="65000"/>
                </a:schemeClr>
              </a:solidFill>
              <a:prstDash val="sysDot"/>
            </a:ln>
            <a:effectLst/>
          </p:spPr>
          <p:txBody>
            <a:bodyPr rtlCol="0" anchor="ctr"/>
            <a:lstStyle/>
            <a:p>
              <a:pPr algn="just" defTabSz="913945"/>
              <a:r>
                <a:rPr lang="en-US" sz="1400" b="1" kern="0" dirty="0">
                  <a:solidFill>
                    <a:schemeClr val="bg1"/>
                  </a:solidFill>
                  <a:cs typeface="Calibri" panose="020F0502020204030204" pitchFamily="34" charset="0"/>
                </a:rPr>
                <a:t>Each country</a:t>
              </a:r>
              <a:r>
                <a:rPr lang="en-US" sz="1400" kern="0" dirty="0">
                  <a:solidFill>
                    <a:schemeClr val="bg1"/>
                  </a:solidFill>
                  <a:cs typeface="Calibri" panose="020F0502020204030204" pitchFamily="34" charset="0"/>
                </a:rPr>
                <a:t> has its own rate calculation mechanism</a:t>
              </a:r>
            </a:p>
          </p:txBody>
        </p:sp>
      </p:grpSp>
      <p:sp>
        <p:nvSpPr>
          <p:cNvPr id="3" name="Rectangle 2">
            <a:extLst>
              <a:ext uri="{FF2B5EF4-FFF2-40B4-BE49-F238E27FC236}">
                <a16:creationId xmlns:a16="http://schemas.microsoft.com/office/drawing/2014/main" id="{FA826EF6-F53B-4FAA-47E5-3F690CAF18A8}"/>
              </a:ext>
            </a:extLst>
          </p:cNvPr>
          <p:cNvSpPr/>
          <p:nvPr/>
        </p:nvSpPr>
        <p:spPr>
          <a:xfrm>
            <a:off x="11042469" y="6139543"/>
            <a:ext cx="714102" cy="653143"/>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6142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aph showing the average of sofr versus 3-month libra&#10;&#10;Description automatically generated">
            <a:extLst>
              <a:ext uri="{FF2B5EF4-FFF2-40B4-BE49-F238E27FC236}">
                <a16:creationId xmlns:a16="http://schemas.microsoft.com/office/drawing/2014/main" id="{A4883119-F99E-B844-5628-31EB9F0AC99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p:blipFill>
        <p:spPr>
          <a:xfrm>
            <a:off x="635793" y="558743"/>
            <a:ext cx="10926763" cy="5299479"/>
          </a:xfrm>
          <a:noFill/>
        </p:spPr>
      </p:pic>
      <p:sp>
        <p:nvSpPr>
          <p:cNvPr id="3" name="Footer Placeholder 2">
            <a:extLst>
              <a:ext uri="{FF2B5EF4-FFF2-40B4-BE49-F238E27FC236}">
                <a16:creationId xmlns:a16="http://schemas.microsoft.com/office/drawing/2014/main" id="{DAB2E4C6-38B5-40E6-CB0B-953F72ABADC7}"/>
              </a:ext>
            </a:extLst>
          </p:cNvPr>
          <p:cNvSpPr>
            <a:spLocks noGrp="1"/>
          </p:cNvSpPr>
          <p:nvPr>
            <p:ph type="ftr" sz="quarter" idx="4294967295"/>
          </p:nvPr>
        </p:nvSpPr>
        <p:spPr>
          <a:xfrm>
            <a:off x="2678113" y="6489088"/>
            <a:ext cx="3086100" cy="180000"/>
          </a:xfrm>
        </p:spPr>
        <p:txBody>
          <a:bodyPr/>
          <a:lstStyle/>
          <a:p>
            <a:pPr>
              <a:spcAft>
                <a:spcPts val="600"/>
              </a:spcAft>
            </a:pPr>
            <a:endParaRPr lang="en-US" dirty="0"/>
          </a:p>
        </p:txBody>
      </p:sp>
      <p:sp>
        <p:nvSpPr>
          <p:cNvPr id="7" name="Rectangle 6">
            <a:extLst>
              <a:ext uri="{FF2B5EF4-FFF2-40B4-BE49-F238E27FC236}">
                <a16:creationId xmlns:a16="http://schemas.microsoft.com/office/drawing/2014/main" id="{6A846381-2640-70B1-891E-755BB534206B}"/>
              </a:ext>
            </a:extLst>
          </p:cNvPr>
          <p:cNvSpPr/>
          <p:nvPr/>
        </p:nvSpPr>
        <p:spPr>
          <a:xfrm>
            <a:off x="2678113" y="801858"/>
            <a:ext cx="1317112" cy="407964"/>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6CDE30F-6FB7-BBD7-C1E0-A4528EF096CC}"/>
              </a:ext>
            </a:extLst>
          </p:cNvPr>
          <p:cNvSpPr/>
          <p:nvPr/>
        </p:nvSpPr>
        <p:spPr>
          <a:xfrm>
            <a:off x="11042469" y="6139543"/>
            <a:ext cx="714102" cy="653143"/>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1276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293247-128B-471A-B0AB-F0C13B1EF5FB}"/>
              </a:ext>
            </a:extLst>
          </p:cNvPr>
          <p:cNvSpPr/>
          <p:nvPr/>
        </p:nvSpPr>
        <p:spPr bwMode="auto">
          <a:xfrm>
            <a:off x="1946297" y="1248508"/>
            <a:ext cx="1263074" cy="1930078"/>
          </a:xfrm>
          <a:prstGeom prst="rect">
            <a:avLst/>
          </a:prstGeom>
          <a:solidFill>
            <a:schemeClr val="tx1">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19175" eaLnBrk="1" fontAlgn="base" latinLnBrk="0" hangingPunct="1">
              <a:lnSpc>
                <a:spcPct val="100000"/>
              </a:lnSpc>
              <a:spcBef>
                <a:spcPct val="0"/>
              </a:spcBef>
              <a:spcAft>
                <a:spcPts val="600"/>
              </a:spcAft>
              <a:buClrTx/>
              <a:buSzTx/>
              <a:buFontTx/>
              <a:buNone/>
              <a:tabLst/>
              <a:defRPr/>
            </a:pPr>
            <a:endParaRPr kumimoji="0" lang="en-IN" sz="1400" b="1" i="0" u="none" strike="noStrike" kern="0" cap="none" spc="0" normalizeH="0" baseline="0" noProof="0" dirty="0">
              <a:ln>
                <a:noFill/>
              </a:ln>
              <a:effectLst/>
              <a:uLnTx/>
              <a:uFillTx/>
            </a:endParaRPr>
          </a:p>
        </p:txBody>
      </p:sp>
      <p:sp>
        <p:nvSpPr>
          <p:cNvPr id="2" name="Title 1"/>
          <p:cNvSpPr>
            <a:spLocks noGrp="1"/>
          </p:cNvSpPr>
          <p:nvPr>
            <p:ph type="title"/>
          </p:nvPr>
        </p:nvSpPr>
        <p:spPr>
          <a:xfrm>
            <a:off x="783104" y="345400"/>
            <a:ext cx="10978515" cy="434678"/>
          </a:xfrm>
        </p:spPr>
        <p:txBody>
          <a:bodyPr/>
          <a:lstStyle/>
          <a:p>
            <a:r>
              <a:rPr lang="en-US" dirty="0"/>
              <a:t>Introduction to nearly Risk-Free Rates (RFRs)</a:t>
            </a:r>
            <a:endParaRPr lang="en-GB" dirty="0"/>
          </a:p>
        </p:txBody>
      </p:sp>
      <p:sp>
        <p:nvSpPr>
          <p:cNvPr id="8" name="Rectangle 7">
            <a:extLst>
              <a:ext uri="{FF2B5EF4-FFF2-40B4-BE49-F238E27FC236}">
                <a16:creationId xmlns:a16="http://schemas.microsoft.com/office/drawing/2014/main" id="{B5BD54E5-1F96-4616-9BB0-AEEE05B877AE}"/>
              </a:ext>
            </a:extLst>
          </p:cNvPr>
          <p:cNvSpPr/>
          <p:nvPr/>
        </p:nvSpPr>
        <p:spPr bwMode="auto">
          <a:xfrm>
            <a:off x="1357067" y="3243888"/>
            <a:ext cx="10225544" cy="1900131"/>
          </a:xfrm>
          <a:prstGeom prst="rect">
            <a:avLst/>
          </a:prstGeom>
          <a:solidFill>
            <a:schemeClr val="tx1">
              <a:lumMod val="95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1019175" eaLnBrk="1" fontAlgn="base" latinLnBrk="0" hangingPunct="1">
              <a:lnSpc>
                <a:spcPct val="100000"/>
              </a:lnSpc>
              <a:spcBef>
                <a:spcPct val="0"/>
              </a:spcBef>
              <a:spcAft>
                <a:spcPts val="600"/>
              </a:spcAft>
              <a:buClrTx/>
              <a:buSzTx/>
              <a:buFontTx/>
              <a:buNone/>
              <a:tabLst/>
              <a:defRPr/>
            </a:pPr>
            <a:endParaRPr kumimoji="0" lang="en-US" sz="1050" b="0" i="0" u="none" strike="noStrike" kern="0" cap="none" spc="0" normalizeH="0" baseline="0" noProof="0" dirty="0">
              <a:ln>
                <a:noFill/>
              </a:ln>
              <a:effectLst/>
              <a:uLnTx/>
              <a:uFillTx/>
            </a:endParaRPr>
          </a:p>
        </p:txBody>
      </p:sp>
      <p:sp>
        <p:nvSpPr>
          <p:cNvPr id="9" name="Rectangle 8">
            <a:extLst>
              <a:ext uri="{FF2B5EF4-FFF2-40B4-BE49-F238E27FC236}">
                <a16:creationId xmlns:a16="http://schemas.microsoft.com/office/drawing/2014/main" id="{63484904-ADDF-4C14-97DB-06CA31827CED}"/>
              </a:ext>
            </a:extLst>
          </p:cNvPr>
          <p:cNvSpPr/>
          <p:nvPr/>
        </p:nvSpPr>
        <p:spPr bwMode="auto">
          <a:xfrm>
            <a:off x="9721844" y="1245376"/>
            <a:ext cx="1263074" cy="1930078"/>
          </a:xfrm>
          <a:prstGeom prst="rect">
            <a:avLst/>
          </a:prstGeom>
          <a:solidFill>
            <a:srgbClr val="C4C4CD"/>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19175" eaLnBrk="1" fontAlgn="base" latinLnBrk="0" hangingPunct="1">
              <a:lnSpc>
                <a:spcPct val="100000"/>
              </a:lnSpc>
              <a:spcBef>
                <a:spcPct val="0"/>
              </a:spcBef>
              <a:spcAft>
                <a:spcPts val="600"/>
              </a:spcAft>
              <a:buClrTx/>
              <a:buSzTx/>
              <a:buFontTx/>
              <a:buNone/>
              <a:tabLst/>
              <a:defRPr/>
            </a:pPr>
            <a:endParaRPr kumimoji="0" lang="en-IN" sz="1400" b="1" i="0" u="none" strike="noStrike" kern="0" cap="none" spc="0" normalizeH="0" baseline="0" noProof="0" dirty="0">
              <a:ln>
                <a:noFill/>
              </a:ln>
              <a:effectLst/>
              <a:uLnTx/>
              <a:uFillTx/>
            </a:endParaRPr>
          </a:p>
        </p:txBody>
      </p:sp>
      <p:sp>
        <p:nvSpPr>
          <p:cNvPr id="10" name="Rectangle 9">
            <a:extLst>
              <a:ext uri="{FF2B5EF4-FFF2-40B4-BE49-F238E27FC236}">
                <a16:creationId xmlns:a16="http://schemas.microsoft.com/office/drawing/2014/main" id="{208C3D91-1C22-4DCB-B89D-DBF46DE71AB7}"/>
              </a:ext>
            </a:extLst>
          </p:cNvPr>
          <p:cNvSpPr/>
          <p:nvPr/>
        </p:nvSpPr>
        <p:spPr bwMode="auto">
          <a:xfrm>
            <a:off x="7767562" y="1256791"/>
            <a:ext cx="1263074" cy="1930078"/>
          </a:xfrm>
          <a:prstGeom prst="rect">
            <a:avLst/>
          </a:prstGeom>
          <a:solidFill>
            <a:srgbClr val="C4C4CD"/>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19175" eaLnBrk="1" fontAlgn="base" latinLnBrk="0" hangingPunct="1">
              <a:lnSpc>
                <a:spcPct val="100000"/>
              </a:lnSpc>
              <a:spcBef>
                <a:spcPct val="0"/>
              </a:spcBef>
              <a:spcAft>
                <a:spcPts val="600"/>
              </a:spcAft>
              <a:buClrTx/>
              <a:buSzTx/>
              <a:buFontTx/>
              <a:buNone/>
              <a:tabLst/>
              <a:defRPr/>
            </a:pPr>
            <a:endParaRPr kumimoji="0" lang="en-IN" sz="1400" b="1" i="0" u="none" strike="noStrike" kern="0" cap="none" spc="0" normalizeH="0" baseline="0" noProof="0" dirty="0">
              <a:ln>
                <a:noFill/>
              </a:ln>
              <a:effectLst/>
              <a:uLnTx/>
              <a:uFillTx/>
            </a:endParaRPr>
          </a:p>
        </p:txBody>
      </p:sp>
      <p:sp>
        <p:nvSpPr>
          <p:cNvPr id="11" name="Rectangle 10">
            <a:extLst>
              <a:ext uri="{FF2B5EF4-FFF2-40B4-BE49-F238E27FC236}">
                <a16:creationId xmlns:a16="http://schemas.microsoft.com/office/drawing/2014/main" id="{4ED6D5EF-4B7C-4B29-8D21-43C31D286992}"/>
              </a:ext>
            </a:extLst>
          </p:cNvPr>
          <p:cNvSpPr/>
          <p:nvPr/>
        </p:nvSpPr>
        <p:spPr bwMode="auto">
          <a:xfrm>
            <a:off x="5839976" y="1246942"/>
            <a:ext cx="1263074" cy="1930078"/>
          </a:xfrm>
          <a:prstGeom prst="rect">
            <a:avLst/>
          </a:prstGeom>
          <a:solidFill>
            <a:srgbClr val="C4C4CD"/>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19175" eaLnBrk="1" fontAlgn="base" latinLnBrk="0" hangingPunct="1">
              <a:lnSpc>
                <a:spcPct val="100000"/>
              </a:lnSpc>
              <a:spcBef>
                <a:spcPct val="0"/>
              </a:spcBef>
              <a:spcAft>
                <a:spcPts val="600"/>
              </a:spcAft>
              <a:buClrTx/>
              <a:buSzTx/>
              <a:buFontTx/>
              <a:buNone/>
              <a:tabLst/>
              <a:defRPr/>
            </a:pPr>
            <a:endParaRPr kumimoji="0" lang="en-IN" sz="1400" b="1" i="0" u="none" strike="noStrike" kern="0" cap="none" spc="0" normalizeH="0" baseline="0" noProof="0" dirty="0">
              <a:ln>
                <a:noFill/>
              </a:ln>
              <a:effectLst/>
              <a:uLnTx/>
              <a:uFillTx/>
            </a:endParaRPr>
          </a:p>
        </p:txBody>
      </p:sp>
      <p:sp>
        <p:nvSpPr>
          <p:cNvPr id="12" name="Rectangle 11">
            <a:extLst>
              <a:ext uri="{FF2B5EF4-FFF2-40B4-BE49-F238E27FC236}">
                <a16:creationId xmlns:a16="http://schemas.microsoft.com/office/drawing/2014/main" id="{EF8F39E1-BF69-483E-BF66-F713D5835CF5}"/>
              </a:ext>
            </a:extLst>
          </p:cNvPr>
          <p:cNvSpPr/>
          <p:nvPr/>
        </p:nvSpPr>
        <p:spPr bwMode="auto">
          <a:xfrm>
            <a:off x="3887852" y="1248508"/>
            <a:ext cx="1263074" cy="1930078"/>
          </a:xfrm>
          <a:prstGeom prst="rect">
            <a:avLst/>
          </a:prstGeom>
          <a:solidFill>
            <a:srgbClr val="C4C4CD"/>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19175" eaLnBrk="1" fontAlgn="base" latinLnBrk="0" hangingPunct="1">
              <a:lnSpc>
                <a:spcPct val="100000"/>
              </a:lnSpc>
              <a:spcBef>
                <a:spcPct val="0"/>
              </a:spcBef>
              <a:spcAft>
                <a:spcPts val="600"/>
              </a:spcAft>
              <a:buClrTx/>
              <a:buSzTx/>
              <a:buFontTx/>
              <a:buNone/>
              <a:tabLst/>
              <a:defRPr/>
            </a:pPr>
            <a:endParaRPr kumimoji="0" lang="en-IN" sz="1400" b="1" i="0" u="none" strike="noStrike" kern="0" cap="none" spc="0" normalizeH="0" baseline="0" noProof="0" dirty="0">
              <a:ln>
                <a:noFill/>
              </a:ln>
              <a:effectLst/>
              <a:uLnTx/>
              <a:uFillTx/>
            </a:endParaRPr>
          </a:p>
        </p:txBody>
      </p:sp>
      <p:grpSp>
        <p:nvGrpSpPr>
          <p:cNvPr id="14" name="Group 13">
            <a:extLst>
              <a:ext uri="{FF2B5EF4-FFF2-40B4-BE49-F238E27FC236}">
                <a16:creationId xmlns:a16="http://schemas.microsoft.com/office/drawing/2014/main" id="{CD543442-5378-4E4B-AEB0-20D0A6923336}"/>
              </a:ext>
            </a:extLst>
          </p:cNvPr>
          <p:cNvGrpSpPr/>
          <p:nvPr/>
        </p:nvGrpSpPr>
        <p:grpSpPr>
          <a:xfrm>
            <a:off x="783104" y="1205275"/>
            <a:ext cx="10799506" cy="2049751"/>
            <a:chOff x="447675" y="1987417"/>
            <a:chExt cx="10038928" cy="1364467"/>
          </a:xfrm>
          <a:solidFill>
            <a:schemeClr val="tx1">
              <a:lumMod val="95000"/>
            </a:schemeClr>
          </a:solidFill>
        </p:grpSpPr>
        <p:sp>
          <p:nvSpPr>
            <p:cNvPr id="15" name="Rectangle 14">
              <a:extLst>
                <a:ext uri="{FF2B5EF4-FFF2-40B4-BE49-F238E27FC236}">
                  <a16:creationId xmlns:a16="http://schemas.microsoft.com/office/drawing/2014/main" id="{855BF21D-192A-452B-84D6-A34673DD5C0C}"/>
                </a:ext>
              </a:extLst>
            </p:cNvPr>
            <p:cNvSpPr/>
            <p:nvPr/>
          </p:nvSpPr>
          <p:spPr bwMode="auto">
            <a:xfrm>
              <a:off x="981215" y="1987417"/>
              <a:ext cx="9505388" cy="1364467"/>
            </a:xfrm>
            <a:prstGeom prst="rect">
              <a:avLst/>
            </a:prstGeom>
            <a:grp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1019175" eaLnBrk="1" fontAlgn="base" latinLnBrk="0" hangingPunct="1">
                <a:lnSpc>
                  <a:spcPct val="100000"/>
                </a:lnSpc>
                <a:spcBef>
                  <a:spcPct val="0"/>
                </a:spcBef>
                <a:spcAft>
                  <a:spcPts val="600"/>
                </a:spcAft>
                <a:buClrTx/>
                <a:buSzTx/>
                <a:buFontTx/>
                <a:buNone/>
                <a:tabLst/>
                <a:defRPr/>
              </a:pPr>
              <a:endParaRPr kumimoji="0" lang="en-US" sz="1050" b="0" i="0" u="none" strike="noStrike" kern="0" cap="none" spc="0" normalizeH="0" baseline="0" noProof="0" dirty="0">
                <a:ln>
                  <a:noFill/>
                </a:ln>
                <a:solidFill>
                  <a:schemeClr val="bg2"/>
                </a:solidFill>
                <a:effectLst/>
                <a:uLnTx/>
                <a:uFillTx/>
              </a:endParaRPr>
            </a:p>
          </p:txBody>
        </p:sp>
        <p:sp>
          <p:nvSpPr>
            <p:cNvPr id="16" name="Freeform: Shape 15">
              <a:extLst>
                <a:ext uri="{FF2B5EF4-FFF2-40B4-BE49-F238E27FC236}">
                  <a16:creationId xmlns:a16="http://schemas.microsoft.com/office/drawing/2014/main" id="{22280E18-FFF4-417B-BD1A-FDB1624E769F}"/>
                </a:ext>
              </a:extLst>
            </p:cNvPr>
            <p:cNvSpPr/>
            <p:nvPr/>
          </p:nvSpPr>
          <p:spPr bwMode="auto">
            <a:xfrm>
              <a:off x="447675" y="2082857"/>
              <a:ext cx="443478" cy="1264869"/>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1019175" eaLnBrk="1" fontAlgn="base" latinLnBrk="0" hangingPunct="1">
                <a:lnSpc>
                  <a:spcPct val="100000"/>
                </a:lnSpc>
                <a:spcBef>
                  <a:spcPct val="0"/>
                </a:spcBef>
                <a:spcAft>
                  <a:spcPts val="600"/>
                </a:spcAft>
                <a:buClrTx/>
                <a:buSzTx/>
                <a:buFontTx/>
                <a:buNone/>
                <a:tabLst/>
                <a:defRPr/>
              </a:pPr>
              <a:r>
                <a:rPr kumimoji="0" lang="en-IN" sz="1600" b="1" i="0" u="none" strike="noStrike" kern="0" cap="none" spc="0" normalizeH="0" baseline="0" noProof="0" dirty="0">
                  <a:ln>
                    <a:noFill/>
                  </a:ln>
                  <a:solidFill>
                    <a:schemeClr val="bg2"/>
                  </a:solidFill>
                  <a:effectLst/>
                  <a:uLnTx/>
                  <a:uFillTx/>
                </a:rPr>
                <a:t>Transition</a:t>
              </a:r>
            </a:p>
          </p:txBody>
        </p:sp>
      </p:grpSp>
      <p:sp>
        <p:nvSpPr>
          <p:cNvPr id="17" name="Rectangle 16">
            <a:extLst>
              <a:ext uri="{FF2B5EF4-FFF2-40B4-BE49-F238E27FC236}">
                <a16:creationId xmlns:a16="http://schemas.microsoft.com/office/drawing/2014/main" id="{40659AD3-9153-46EB-97D2-238A61C8F71D}"/>
              </a:ext>
            </a:extLst>
          </p:cNvPr>
          <p:cNvSpPr/>
          <p:nvPr/>
        </p:nvSpPr>
        <p:spPr bwMode="auto">
          <a:xfrm>
            <a:off x="783104" y="3313233"/>
            <a:ext cx="477077" cy="1761659"/>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1019175" eaLnBrk="1" fontAlgn="base" latinLnBrk="0" hangingPunct="1">
              <a:lnSpc>
                <a:spcPct val="100000"/>
              </a:lnSpc>
              <a:spcBef>
                <a:spcPct val="0"/>
              </a:spcBef>
              <a:spcAft>
                <a:spcPts val="600"/>
              </a:spcAft>
              <a:buClrTx/>
              <a:buSzTx/>
              <a:buFontTx/>
              <a:buNone/>
              <a:tabLst/>
              <a:defRPr/>
            </a:pPr>
            <a:r>
              <a:rPr kumimoji="0" lang="en-IN" sz="1600" b="1" i="0" u="none" strike="noStrike" kern="0" cap="none" spc="0" normalizeH="0" baseline="0" noProof="0" dirty="0">
                <a:ln>
                  <a:noFill/>
                </a:ln>
                <a:solidFill>
                  <a:schemeClr val="bg2"/>
                </a:solidFill>
                <a:effectLst/>
                <a:uLnTx/>
                <a:uFillTx/>
              </a:rPr>
              <a:t>RFR ≠ IBOR</a:t>
            </a:r>
          </a:p>
        </p:txBody>
      </p:sp>
      <p:grpSp>
        <p:nvGrpSpPr>
          <p:cNvPr id="18" name="Group 17">
            <a:extLst>
              <a:ext uri="{FF2B5EF4-FFF2-40B4-BE49-F238E27FC236}">
                <a16:creationId xmlns:a16="http://schemas.microsoft.com/office/drawing/2014/main" id="{EDFCF18D-5D83-4F64-9875-0E6327ADA485}"/>
              </a:ext>
            </a:extLst>
          </p:cNvPr>
          <p:cNvGrpSpPr/>
          <p:nvPr/>
        </p:nvGrpSpPr>
        <p:grpSpPr>
          <a:xfrm>
            <a:off x="1737258" y="3313234"/>
            <a:ext cx="9459734" cy="569279"/>
            <a:chOff x="1232115" y="4437269"/>
            <a:chExt cx="8415579" cy="367206"/>
          </a:xfrm>
          <a:solidFill>
            <a:srgbClr val="FFE600"/>
          </a:solidFill>
        </p:grpSpPr>
        <p:sp>
          <p:nvSpPr>
            <p:cNvPr id="19" name="Rectangle 18">
              <a:extLst>
                <a:ext uri="{FF2B5EF4-FFF2-40B4-BE49-F238E27FC236}">
                  <a16:creationId xmlns:a16="http://schemas.microsoft.com/office/drawing/2014/main" id="{EC2FB8C7-7D9C-436B-9030-87BEA2FDB69C}"/>
                </a:ext>
              </a:extLst>
            </p:cNvPr>
            <p:cNvSpPr/>
            <p:nvPr/>
          </p:nvSpPr>
          <p:spPr bwMode="auto">
            <a:xfrm>
              <a:off x="1232115" y="4437269"/>
              <a:ext cx="1495587" cy="367206"/>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19175" eaLnBrk="1" fontAlgn="base" latinLnBrk="0" hangingPunct="1">
                <a:lnSpc>
                  <a:spcPct val="100000"/>
                </a:lnSpc>
                <a:spcBef>
                  <a:spcPct val="0"/>
                </a:spcBef>
                <a:spcAft>
                  <a:spcPts val="600"/>
                </a:spcAft>
                <a:buClrTx/>
                <a:buSzTx/>
                <a:buFontTx/>
                <a:buNone/>
                <a:tabLst/>
                <a:defRPr/>
              </a:pPr>
              <a:r>
                <a:rPr kumimoji="0" lang="en-IN" sz="1050" b="1" i="0" u="none" strike="noStrike" kern="0" cap="none" spc="0" normalizeH="0" baseline="0" noProof="0" dirty="0">
                  <a:ln>
                    <a:noFill/>
                  </a:ln>
                  <a:effectLst/>
                  <a:uLnTx/>
                  <a:uFillTx/>
                </a:rPr>
                <a:t>Secured Overnight Financing Rate</a:t>
              </a:r>
            </a:p>
          </p:txBody>
        </p:sp>
        <p:sp>
          <p:nvSpPr>
            <p:cNvPr id="20" name="Rectangle 19">
              <a:extLst>
                <a:ext uri="{FF2B5EF4-FFF2-40B4-BE49-F238E27FC236}">
                  <a16:creationId xmlns:a16="http://schemas.microsoft.com/office/drawing/2014/main" id="{1ED8A35B-16AE-4F04-8193-EF10DF0B1936}"/>
                </a:ext>
              </a:extLst>
            </p:cNvPr>
            <p:cNvSpPr/>
            <p:nvPr/>
          </p:nvSpPr>
          <p:spPr bwMode="auto">
            <a:xfrm>
              <a:off x="2962113" y="4437269"/>
              <a:ext cx="1495587" cy="367206"/>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19175" eaLnBrk="1" fontAlgn="base" latinLnBrk="0" hangingPunct="1">
                <a:lnSpc>
                  <a:spcPct val="100000"/>
                </a:lnSpc>
                <a:spcBef>
                  <a:spcPct val="0"/>
                </a:spcBef>
                <a:spcAft>
                  <a:spcPts val="600"/>
                </a:spcAft>
                <a:buClrTx/>
                <a:buSzTx/>
                <a:buFontTx/>
                <a:buNone/>
                <a:tabLst/>
                <a:defRPr/>
              </a:pPr>
              <a:r>
                <a:rPr kumimoji="0" lang="en-IN" sz="1050" b="1" i="0" u="none" strike="noStrike" kern="0" cap="none" spc="0" normalizeH="0" baseline="0" noProof="0" dirty="0">
                  <a:ln>
                    <a:noFill/>
                  </a:ln>
                  <a:effectLst/>
                  <a:uLnTx/>
                  <a:uFillTx/>
                </a:rPr>
                <a:t>Euro Short-Term Rate</a:t>
              </a:r>
            </a:p>
          </p:txBody>
        </p:sp>
        <p:sp>
          <p:nvSpPr>
            <p:cNvPr id="21" name="Rectangle 20">
              <a:extLst>
                <a:ext uri="{FF2B5EF4-FFF2-40B4-BE49-F238E27FC236}">
                  <a16:creationId xmlns:a16="http://schemas.microsoft.com/office/drawing/2014/main" id="{9C52AFCD-C321-48D4-AD19-C95E458F392F}"/>
                </a:ext>
              </a:extLst>
            </p:cNvPr>
            <p:cNvSpPr/>
            <p:nvPr/>
          </p:nvSpPr>
          <p:spPr bwMode="auto">
            <a:xfrm>
              <a:off x="4692111" y="4437269"/>
              <a:ext cx="1495587" cy="367206"/>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19175" eaLnBrk="1" fontAlgn="base" latinLnBrk="0" hangingPunct="1">
                <a:lnSpc>
                  <a:spcPct val="100000"/>
                </a:lnSpc>
                <a:spcBef>
                  <a:spcPct val="0"/>
                </a:spcBef>
                <a:spcAft>
                  <a:spcPts val="600"/>
                </a:spcAft>
                <a:buClrTx/>
                <a:buSzTx/>
                <a:buFontTx/>
                <a:buNone/>
                <a:tabLst/>
                <a:defRPr/>
              </a:pPr>
              <a:r>
                <a:rPr kumimoji="0" lang="en-IN" sz="1050" b="1" i="0" u="none" strike="noStrike" kern="0" cap="none" spc="0" normalizeH="0" baseline="0" noProof="0" dirty="0">
                  <a:ln>
                    <a:noFill/>
                  </a:ln>
                  <a:effectLst/>
                  <a:uLnTx/>
                  <a:uFillTx/>
                </a:rPr>
                <a:t>Sterling Overnight Index Average</a:t>
              </a:r>
            </a:p>
          </p:txBody>
        </p:sp>
        <p:sp>
          <p:nvSpPr>
            <p:cNvPr id="22" name="Rectangle 21">
              <a:extLst>
                <a:ext uri="{FF2B5EF4-FFF2-40B4-BE49-F238E27FC236}">
                  <a16:creationId xmlns:a16="http://schemas.microsoft.com/office/drawing/2014/main" id="{C6C8F7EB-4747-4712-A525-29AB188D061F}"/>
                </a:ext>
              </a:extLst>
            </p:cNvPr>
            <p:cNvSpPr/>
            <p:nvPr/>
          </p:nvSpPr>
          <p:spPr bwMode="auto">
            <a:xfrm>
              <a:off x="6422109" y="4437269"/>
              <a:ext cx="1495587" cy="367206"/>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19175" eaLnBrk="1" fontAlgn="base" latinLnBrk="0" hangingPunct="1">
                <a:lnSpc>
                  <a:spcPct val="100000"/>
                </a:lnSpc>
                <a:spcBef>
                  <a:spcPct val="0"/>
                </a:spcBef>
                <a:spcAft>
                  <a:spcPts val="600"/>
                </a:spcAft>
                <a:buClrTx/>
                <a:buSzTx/>
                <a:buFontTx/>
                <a:buNone/>
                <a:tabLst/>
                <a:defRPr/>
              </a:pPr>
              <a:r>
                <a:rPr kumimoji="0" lang="en-IN" sz="1050" b="1" i="0" u="none" strike="noStrike" kern="0" cap="none" spc="0" normalizeH="0" baseline="0" noProof="0" dirty="0">
                  <a:ln>
                    <a:noFill/>
                  </a:ln>
                  <a:effectLst/>
                  <a:uLnTx/>
                  <a:uFillTx/>
                </a:rPr>
                <a:t>Swiss Average Rate Overnight</a:t>
              </a:r>
            </a:p>
          </p:txBody>
        </p:sp>
        <p:sp>
          <p:nvSpPr>
            <p:cNvPr id="23" name="Rectangle 22">
              <a:extLst>
                <a:ext uri="{FF2B5EF4-FFF2-40B4-BE49-F238E27FC236}">
                  <a16:creationId xmlns:a16="http://schemas.microsoft.com/office/drawing/2014/main" id="{4E1A7DAE-E012-46A8-AD59-C21F0C425B4B}"/>
                </a:ext>
              </a:extLst>
            </p:cNvPr>
            <p:cNvSpPr/>
            <p:nvPr/>
          </p:nvSpPr>
          <p:spPr bwMode="auto">
            <a:xfrm>
              <a:off x="8152107" y="4437269"/>
              <a:ext cx="1495587" cy="367206"/>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19175" eaLnBrk="1" fontAlgn="base" latinLnBrk="0" hangingPunct="1">
                <a:lnSpc>
                  <a:spcPct val="100000"/>
                </a:lnSpc>
                <a:spcBef>
                  <a:spcPct val="0"/>
                </a:spcBef>
                <a:spcAft>
                  <a:spcPts val="600"/>
                </a:spcAft>
                <a:buClrTx/>
                <a:buSzTx/>
                <a:buFontTx/>
                <a:buNone/>
                <a:tabLst/>
                <a:defRPr/>
              </a:pPr>
              <a:r>
                <a:rPr kumimoji="0" lang="en-IN" sz="1050" b="1" i="0" u="none" strike="noStrike" kern="0" cap="none" spc="0" normalizeH="0" baseline="0" noProof="0" dirty="0">
                  <a:ln>
                    <a:noFill/>
                  </a:ln>
                  <a:effectLst/>
                  <a:uLnTx/>
                  <a:uFillTx/>
                </a:rPr>
                <a:t>Tokyo Overnight Average Rate</a:t>
              </a:r>
            </a:p>
          </p:txBody>
        </p:sp>
      </p:grpSp>
      <p:sp>
        <p:nvSpPr>
          <p:cNvPr id="24" name="TextBox 23">
            <a:extLst>
              <a:ext uri="{FF2B5EF4-FFF2-40B4-BE49-F238E27FC236}">
                <a16:creationId xmlns:a16="http://schemas.microsoft.com/office/drawing/2014/main" id="{4247AEB1-FAAD-4428-A006-7D5F300F19A4}"/>
              </a:ext>
            </a:extLst>
          </p:cNvPr>
          <p:cNvSpPr txBox="1"/>
          <p:nvPr/>
        </p:nvSpPr>
        <p:spPr>
          <a:xfrm>
            <a:off x="9514243" y="3943428"/>
            <a:ext cx="1682749" cy="1101327"/>
          </a:xfrm>
          <a:prstGeom prst="rect">
            <a:avLst/>
          </a:prstGeom>
          <a:noFill/>
        </p:spPr>
        <p:txBody>
          <a:bodyPr wrap="square" lIns="0" tIns="36576" rIns="0" bIns="0" rtlCol="0">
            <a:spAutoFit/>
          </a:bodyPr>
          <a:lstStyle/>
          <a:p>
            <a:pPr marL="403225" lvl="1" indent="-355600" fontAlgn="base">
              <a:spcBef>
                <a:spcPts val="500"/>
              </a:spcBef>
              <a:spcAft>
                <a:spcPts val="600"/>
              </a:spcAft>
              <a:buClr>
                <a:schemeClr val="tx2"/>
              </a:buClr>
              <a:buSzPct val="80000"/>
              <a:buFont typeface="Arial" panose="020B0604020202020204" pitchFamily="34" charset="0"/>
              <a:buChar char="►"/>
              <a:defRPr/>
            </a:pPr>
            <a:r>
              <a:rPr lang="en-US" sz="1000" dirty="0">
                <a:solidFill>
                  <a:schemeClr val="bg1"/>
                </a:solidFill>
                <a:latin typeface="EYInterstate Light" panose="02000506000000020004" pitchFamily="2" charset="0"/>
              </a:rPr>
              <a:t>Fully transaction based</a:t>
            </a:r>
          </a:p>
          <a:p>
            <a:pPr marL="403225" lvl="1" indent="-355600" fontAlgn="base">
              <a:spcBef>
                <a:spcPts val="500"/>
              </a:spcBef>
              <a:spcAft>
                <a:spcPts val="600"/>
              </a:spcAft>
              <a:buClr>
                <a:schemeClr val="tx2"/>
              </a:buClr>
              <a:buSzPct val="80000"/>
              <a:buFont typeface="Arial" panose="020B0604020202020204" pitchFamily="34" charset="0"/>
              <a:buChar char="►"/>
              <a:defRPr/>
            </a:pPr>
            <a:r>
              <a:rPr lang="en-US" sz="1000" dirty="0">
                <a:solidFill>
                  <a:schemeClr val="bg1"/>
                </a:solidFill>
                <a:latin typeface="EYInterstate Light" panose="02000506000000020004" pitchFamily="2" charset="0"/>
              </a:rPr>
              <a:t>Unsecured rate reflecting based on the overnight call rate market</a:t>
            </a:r>
          </a:p>
        </p:txBody>
      </p:sp>
      <p:sp>
        <p:nvSpPr>
          <p:cNvPr id="25" name="TextBox 24">
            <a:extLst>
              <a:ext uri="{FF2B5EF4-FFF2-40B4-BE49-F238E27FC236}">
                <a16:creationId xmlns:a16="http://schemas.microsoft.com/office/drawing/2014/main" id="{1E3783D6-C399-4D89-B758-AEBD3E86BF75}"/>
              </a:ext>
            </a:extLst>
          </p:cNvPr>
          <p:cNvSpPr txBox="1"/>
          <p:nvPr/>
        </p:nvSpPr>
        <p:spPr>
          <a:xfrm>
            <a:off x="1737258" y="3943428"/>
            <a:ext cx="1682749" cy="1101327"/>
          </a:xfrm>
          <a:prstGeom prst="rect">
            <a:avLst/>
          </a:prstGeom>
          <a:noFill/>
        </p:spPr>
        <p:txBody>
          <a:bodyPr wrap="square" lIns="0" tIns="36576" rIns="0" bIns="0" rtlCol="0">
            <a:spAutoFit/>
          </a:bodyPr>
          <a:lstStyle/>
          <a:p>
            <a:pPr marL="403225" marR="0" lvl="1" indent="-355600" fontAlgn="base">
              <a:lnSpc>
                <a:spcPct val="100000"/>
              </a:lnSpc>
              <a:spcBef>
                <a:spcPts val="500"/>
              </a:spcBef>
              <a:spcAft>
                <a:spcPts val="600"/>
              </a:spcAft>
              <a:buClr>
                <a:schemeClr val="tx2"/>
              </a:buClr>
              <a:buSzPct val="80000"/>
              <a:buFont typeface="Arial" panose="020B0604020202020204" pitchFamily="34" charset="0"/>
              <a:buChar char="►"/>
              <a:tabLst/>
              <a:defRPr/>
            </a:pPr>
            <a:r>
              <a:rPr lang="en-US" sz="1000" dirty="0">
                <a:solidFill>
                  <a:schemeClr val="bg1"/>
                </a:solidFill>
                <a:latin typeface="EYInterstate Light" panose="02000506000000020004" pitchFamily="2" charset="0"/>
              </a:rPr>
              <a:t>Fully transaction based</a:t>
            </a:r>
          </a:p>
          <a:p>
            <a:pPr marL="403225" marR="0" lvl="1" indent="-355600" fontAlgn="base">
              <a:lnSpc>
                <a:spcPct val="100000"/>
              </a:lnSpc>
              <a:spcBef>
                <a:spcPts val="500"/>
              </a:spcBef>
              <a:spcAft>
                <a:spcPts val="600"/>
              </a:spcAft>
              <a:buClr>
                <a:schemeClr val="tx2"/>
              </a:buClr>
              <a:buSzPct val="80000"/>
              <a:buFont typeface="Arial" panose="020B0604020202020204" pitchFamily="34" charset="0"/>
              <a:buChar char="►"/>
              <a:tabLst/>
              <a:defRPr/>
            </a:pPr>
            <a:r>
              <a:rPr lang="en-US" sz="1000" dirty="0">
                <a:solidFill>
                  <a:schemeClr val="bg1"/>
                </a:solidFill>
                <a:latin typeface="EYInterstate Light" panose="02000506000000020004" pitchFamily="2" charset="0"/>
              </a:rPr>
              <a:t>Secured overnight rate with robust underlying money market</a:t>
            </a:r>
          </a:p>
        </p:txBody>
      </p:sp>
      <p:sp>
        <p:nvSpPr>
          <p:cNvPr id="26" name="TextBox 25">
            <a:extLst>
              <a:ext uri="{FF2B5EF4-FFF2-40B4-BE49-F238E27FC236}">
                <a16:creationId xmlns:a16="http://schemas.microsoft.com/office/drawing/2014/main" id="{6D877FB3-3A9F-449A-AF04-DA1ED76200A6}"/>
              </a:ext>
            </a:extLst>
          </p:cNvPr>
          <p:cNvSpPr txBox="1"/>
          <p:nvPr/>
        </p:nvSpPr>
        <p:spPr>
          <a:xfrm>
            <a:off x="3681505" y="3943428"/>
            <a:ext cx="1682749" cy="1101327"/>
          </a:xfrm>
          <a:prstGeom prst="rect">
            <a:avLst/>
          </a:prstGeom>
          <a:noFill/>
        </p:spPr>
        <p:txBody>
          <a:bodyPr wrap="square" lIns="0" tIns="36576" rIns="0" bIns="0" rtlCol="0">
            <a:spAutoFit/>
          </a:bodyPr>
          <a:lstStyle/>
          <a:p>
            <a:pPr marL="403225" lvl="1" indent="-355600" fontAlgn="base">
              <a:spcBef>
                <a:spcPts val="500"/>
              </a:spcBef>
              <a:spcAft>
                <a:spcPts val="600"/>
              </a:spcAft>
              <a:buClr>
                <a:schemeClr val="tx2"/>
              </a:buClr>
              <a:buSzPct val="80000"/>
              <a:buFont typeface="Arial" panose="020B0604020202020204" pitchFamily="34" charset="0"/>
              <a:buChar char="►"/>
              <a:defRPr/>
            </a:pPr>
            <a:r>
              <a:rPr lang="en-US" sz="1000" dirty="0">
                <a:solidFill>
                  <a:schemeClr val="bg1"/>
                </a:solidFill>
                <a:latin typeface="EYInterstate Light" panose="02000506000000020004" pitchFamily="2" charset="0"/>
              </a:rPr>
              <a:t>Fully transaction based</a:t>
            </a:r>
          </a:p>
          <a:p>
            <a:pPr marL="403225" lvl="1" indent="-355600" fontAlgn="base">
              <a:spcBef>
                <a:spcPts val="500"/>
              </a:spcBef>
              <a:spcAft>
                <a:spcPts val="600"/>
              </a:spcAft>
              <a:buClr>
                <a:schemeClr val="tx2"/>
              </a:buClr>
              <a:buSzPct val="80000"/>
              <a:buFont typeface="Arial" panose="020B0604020202020204" pitchFamily="34" charset="0"/>
              <a:buChar char="►"/>
              <a:defRPr/>
            </a:pPr>
            <a:r>
              <a:rPr lang="en-US" sz="1000" dirty="0">
                <a:solidFill>
                  <a:schemeClr val="bg1"/>
                </a:solidFill>
                <a:latin typeface="EYInterstate Light" panose="02000506000000020004" pitchFamily="2" charset="0"/>
              </a:rPr>
              <a:t>Reflects the unsecured wholesale Euro borrowing costs euro banks</a:t>
            </a:r>
          </a:p>
        </p:txBody>
      </p:sp>
      <p:sp>
        <p:nvSpPr>
          <p:cNvPr id="27" name="TextBox 26">
            <a:extLst>
              <a:ext uri="{FF2B5EF4-FFF2-40B4-BE49-F238E27FC236}">
                <a16:creationId xmlns:a16="http://schemas.microsoft.com/office/drawing/2014/main" id="{C8367907-93FE-4C1F-B630-AC48BCDA851E}"/>
              </a:ext>
            </a:extLst>
          </p:cNvPr>
          <p:cNvSpPr txBox="1"/>
          <p:nvPr/>
        </p:nvSpPr>
        <p:spPr>
          <a:xfrm>
            <a:off x="5625751" y="3943428"/>
            <a:ext cx="1682749" cy="1101327"/>
          </a:xfrm>
          <a:prstGeom prst="rect">
            <a:avLst/>
          </a:prstGeom>
          <a:noFill/>
        </p:spPr>
        <p:txBody>
          <a:bodyPr wrap="square" lIns="0" tIns="36576" rIns="0" bIns="0" rtlCol="0">
            <a:spAutoFit/>
          </a:bodyPr>
          <a:lstStyle/>
          <a:p>
            <a:pPr marL="403225" lvl="1" indent="-355600" fontAlgn="base">
              <a:spcBef>
                <a:spcPts val="500"/>
              </a:spcBef>
              <a:spcAft>
                <a:spcPts val="600"/>
              </a:spcAft>
              <a:buClr>
                <a:schemeClr val="tx2"/>
              </a:buClr>
              <a:buSzPct val="80000"/>
              <a:buFont typeface="Arial" panose="020B0604020202020204" pitchFamily="34" charset="0"/>
              <a:buChar char="►"/>
              <a:defRPr/>
            </a:pPr>
            <a:r>
              <a:rPr lang="en-US" sz="1000" dirty="0">
                <a:solidFill>
                  <a:schemeClr val="bg1"/>
                </a:solidFill>
                <a:latin typeface="EYInterstate Light" panose="02000506000000020004" pitchFamily="2" charset="0"/>
              </a:rPr>
              <a:t>Fully transaction based</a:t>
            </a:r>
          </a:p>
          <a:p>
            <a:pPr marL="403225" lvl="1" indent="-355600" fontAlgn="base">
              <a:spcBef>
                <a:spcPts val="500"/>
              </a:spcBef>
              <a:spcAft>
                <a:spcPts val="600"/>
              </a:spcAft>
              <a:buClr>
                <a:schemeClr val="tx2"/>
              </a:buClr>
              <a:buSzPct val="80000"/>
              <a:buFont typeface="Arial" panose="020B0604020202020204" pitchFamily="34" charset="0"/>
              <a:buChar char="►"/>
              <a:defRPr/>
            </a:pPr>
            <a:r>
              <a:rPr lang="en-US" sz="1000" dirty="0">
                <a:solidFill>
                  <a:schemeClr val="bg1"/>
                </a:solidFill>
                <a:latin typeface="EYInterstate Light" panose="02000506000000020004" pitchFamily="2" charset="0"/>
              </a:rPr>
              <a:t>Unsecured overnight rate with robust underlying money market</a:t>
            </a:r>
          </a:p>
        </p:txBody>
      </p:sp>
      <p:sp>
        <p:nvSpPr>
          <p:cNvPr id="28" name="TextBox 27">
            <a:extLst>
              <a:ext uri="{FF2B5EF4-FFF2-40B4-BE49-F238E27FC236}">
                <a16:creationId xmlns:a16="http://schemas.microsoft.com/office/drawing/2014/main" id="{6192AD57-EFD1-4012-86BD-5457890B0C67}"/>
              </a:ext>
            </a:extLst>
          </p:cNvPr>
          <p:cNvSpPr txBox="1"/>
          <p:nvPr/>
        </p:nvSpPr>
        <p:spPr>
          <a:xfrm>
            <a:off x="7569997" y="3943428"/>
            <a:ext cx="1682749" cy="947439"/>
          </a:xfrm>
          <a:prstGeom prst="rect">
            <a:avLst/>
          </a:prstGeom>
          <a:noFill/>
        </p:spPr>
        <p:txBody>
          <a:bodyPr wrap="square" lIns="0" tIns="36576" rIns="0" bIns="0" rtlCol="0">
            <a:spAutoFit/>
          </a:bodyPr>
          <a:lstStyle/>
          <a:p>
            <a:pPr marL="403225" lvl="1" indent="-355600" fontAlgn="base">
              <a:spcBef>
                <a:spcPts val="500"/>
              </a:spcBef>
              <a:spcAft>
                <a:spcPts val="600"/>
              </a:spcAft>
              <a:buClr>
                <a:schemeClr val="tx2"/>
              </a:buClr>
              <a:buSzPct val="80000"/>
              <a:buFont typeface="Arial" panose="020B0604020202020204" pitchFamily="34" charset="0"/>
              <a:buChar char="►"/>
              <a:defRPr/>
            </a:pPr>
            <a:r>
              <a:rPr lang="en-US" sz="1000" dirty="0">
                <a:solidFill>
                  <a:schemeClr val="bg1"/>
                </a:solidFill>
                <a:latin typeface="EYInterstate Light" panose="02000506000000020004" pitchFamily="2" charset="0"/>
              </a:rPr>
              <a:t>Txn. based + quotes</a:t>
            </a:r>
          </a:p>
          <a:p>
            <a:pPr marL="403225" lvl="1" indent="-355600" fontAlgn="base">
              <a:spcBef>
                <a:spcPts val="500"/>
              </a:spcBef>
              <a:spcAft>
                <a:spcPts val="600"/>
              </a:spcAft>
              <a:buClr>
                <a:schemeClr val="tx2"/>
              </a:buClr>
              <a:buSzPct val="80000"/>
              <a:buFont typeface="Arial" panose="020B0604020202020204" pitchFamily="34" charset="0"/>
              <a:buChar char="►"/>
              <a:defRPr/>
            </a:pPr>
            <a:r>
              <a:rPr lang="en-US" sz="1000" dirty="0">
                <a:solidFill>
                  <a:schemeClr val="bg1"/>
                </a:solidFill>
                <a:latin typeface="EYInterstate Light" panose="02000506000000020004" pitchFamily="2" charset="0"/>
              </a:rPr>
              <a:t>Secured overnight rate since 2009 reflecting interest paid on repo</a:t>
            </a:r>
          </a:p>
        </p:txBody>
      </p:sp>
      <p:sp>
        <p:nvSpPr>
          <p:cNvPr id="29" name="Freeform 167">
            <a:extLst>
              <a:ext uri="{FF2B5EF4-FFF2-40B4-BE49-F238E27FC236}">
                <a16:creationId xmlns:a16="http://schemas.microsoft.com/office/drawing/2014/main" id="{92DCE19A-7811-4A88-A26B-93F7C654D0EA}"/>
              </a:ext>
            </a:extLst>
          </p:cNvPr>
          <p:cNvSpPr/>
          <p:nvPr/>
        </p:nvSpPr>
        <p:spPr bwMode="auto">
          <a:xfrm>
            <a:off x="1500405" y="1417081"/>
            <a:ext cx="355856" cy="842668"/>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180000" bIns="45720" numCol="1" spcCol="0" rtlCol="0" fromWordArt="0" anchor="t" anchorCtr="0" forceAA="0" compatLnSpc="1">
            <a:prstTxWarp prst="textNoShape">
              <a:avLst/>
            </a:prstTxWarp>
            <a:noAutofit/>
          </a:bodyPr>
          <a:lstStyle/>
          <a:p>
            <a:pPr marL="0" marR="0" lvl="0" indent="0" algn="ctr" defTabSz="1019175" eaLnBrk="1" fontAlgn="base" latinLnBrk="0" hangingPunct="1">
              <a:lnSpc>
                <a:spcPct val="100000"/>
              </a:lnSpc>
              <a:spcBef>
                <a:spcPct val="0"/>
              </a:spcBef>
              <a:spcAft>
                <a:spcPts val="600"/>
              </a:spcAft>
              <a:buClrTx/>
              <a:buSzTx/>
              <a:buFontTx/>
              <a:buNone/>
              <a:tabLst/>
              <a:defRPr/>
            </a:pPr>
            <a:r>
              <a:rPr kumimoji="0" lang="en-IN" sz="1100" b="1" i="0" u="none" strike="noStrike" kern="0" cap="none" spc="0" normalizeH="0" baseline="0" noProof="0" dirty="0">
                <a:ln>
                  <a:noFill/>
                </a:ln>
                <a:solidFill>
                  <a:schemeClr val="bg2"/>
                </a:solidFill>
                <a:effectLst/>
                <a:uLnTx/>
                <a:uFillTx/>
              </a:rPr>
              <a:t> LIBOR</a:t>
            </a:r>
          </a:p>
        </p:txBody>
      </p:sp>
      <p:sp>
        <p:nvSpPr>
          <p:cNvPr id="30" name="Freeform 168">
            <a:extLst>
              <a:ext uri="{FF2B5EF4-FFF2-40B4-BE49-F238E27FC236}">
                <a16:creationId xmlns:a16="http://schemas.microsoft.com/office/drawing/2014/main" id="{418B5F10-5CF7-4DE0-B988-B918FA1021A6}"/>
              </a:ext>
            </a:extLst>
          </p:cNvPr>
          <p:cNvSpPr/>
          <p:nvPr/>
        </p:nvSpPr>
        <p:spPr bwMode="auto">
          <a:xfrm>
            <a:off x="1501271" y="2336171"/>
            <a:ext cx="354124" cy="842417"/>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180000" bIns="45720" numCol="1" spcCol="0" rtlCol="0" fromWordArt="0" anchor="t" anchorCtr="0" forceAA="0" compatLnSpc="1">
            <a:prstTxWarp prst="textNoShape">
              <a:avLst/>
            </a:prstTxWarp>
            <a:noAutofit/>
          </a:bodyPr>
          <a:lstStyle/>
          <a:p>
            <a:pPr algn="ctr" defTabSz="1019175" fontAlgn="base">
              <a:spcBef>
                <a:spcPct val="0"/>
              </a:spcBef>
              <a:spcAft>
                <a:spcPts val="600"/>
              </a:spcAft>
            </a:pPr>
            <a:r>
              <a:rPr lang="en-IN" sz="1100" b="1" kern="0" dirty="0">
                <a:solidFill>
                  <a:schemeClr val="bg2"/>
                </a:solidFill>
              </a:rPr>
              <a:t>ARRs</a:t>
            </a:r>
          </a:p>
        </p:txBody>
      </p:sp>
      <p:cxnSp>
        <p:nvCxnSpPr>
          <p:cNvPr id="31" name="Straight Connector 30">
            <a:extLst>
              <a:ext uri="{FF2B5EF4-FFF2-40B4-BE49-F238E27FC236}">
                <a16:creationId xmlns:a16="http://schemas.microsoft.com/office/drawing/2014/main" id="{0367B06B-5EE0-4161-977C-33A048636196}"/>
              </a:ext>
            </a:extLst>
          </p:cNvPr>
          <p:cNvCxnSpPr>
            <a:cxnSpLocks/>
          </p:cNvCxnSpPr>
          <p:nvPr/>
        </p:nvCxnSpPr>
        <p:spPr>
          <a:xfrm flipH="1">
            <a:off x="1544758" y="2286892"/>
            <a:ext cx="9466181" cy="0"/>
          </a:xfrm>
          <a:prstGeom prst="line">
            <a:avLst/>
          </a:prstGeom>
          <a:noFill/>
          <a:ln w="6350" cap="flat" cmpd="sng" algn="ctr">
            <a:solidFill>
              <a:srgbClr val="747480"/>
            </a:solidFill>
            <a:prstDash val="dash"/>
            <a:tailEnd type="none"/>
          </a:ln>
          <a:effectLst/>
        </p:spPr>
      </p:cxnSp>
      <p:sp>
        <p:nvSpPr>
          <p:cNvPr id="32" name="TextBox 31">
            <a:extLst>
              <a:ext uri="{FF2B5EF4-FFF2-40B4-BE49-F238E27FC236}">
                <a16:creationId xmlns:a16="http://schemas.microsoft.com/office/drawing/2014/main" id="{08B79A12-8892-4B15-948F-E7F7EFA5C658}"/>
              </a:ext>
            </a:extLst>
          </p:cNvPr>
          <p:cNvSpPr txBox="1"/>
          <p:nvPr/>
        </p:nvSpPr>
        <p:spPr>
          <a:xfrm>
            <a:off x="9906490" y="1652915"/>
            <a:ext cx="934793" cy="206210"/>
          </a:xfrm>
          <a:prstGeom prst="rect">
            <a:avLst/>
          </a:prstGeom>
          <a:noFill/>
        </p:spPr>
        <p:txBody>
          <a:bodyPr wrap="square" lIns="0" tIns="36576" rIns="0" bIns="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chemeClr val="bg1"/>
                </a:solidFill>
                <a:effectLst/>
                <a:uLnTx/>
                <a:uFillTx/>
              </a:rPr>
              <a:t>JPY LIBOR</a:t>
            </a:r>
          </a:p>
        </p:txBody>
      </p:sp>
      <p:sp>
        <p:nvSpPr>
          <p:cNvPr id="33" name="TextBox 32">
            <a:extLst>
              <a:ext uri="{FF2B5EF4-FFF2-40B4-BE49-F238E27FC236}">
                <a16:creationId xmlns:a16="http://schemas.microsoft.com/office/drawing/2014/main" id="{1CF7F1A2-C0B7-4C48-8661-066CD51164F4}"/>
              </a:ext>
            </a:extLst>
          </p:cNvPr>
          <p:cNvSpPr txBox="1"/>
          <p:nvPr/>
        </p:nvSpPr>
        <p:spPr>
          <a:xfrm>
            <a:off x="9931231" y="2326639"/>
            <a:ext cx="885310" cy="483209"/>
          </a:xfrm>
          <a:prstGeom prst="rect">
            <a:avLst/>
          </a:prstGeom>
          <a:noFill/>
        </p:spPr>
        <p:txBody>
          <a:bodyPr wrap="square" lIns="0" tIns="36576" rIns="0" bIns="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chemeClr val="bg1"/>
                </a:solidFill>
                <a:effectLst/>
                <a:uLnTx/>
                <a:uFillTx/>
              </a:rPr>
              <a:t>TONAR</a:t>
            </a:r>
          </a:p>
          <a:p>
            <a:pPr marL="0" marR="0" lvl="0" indent="0" algn="ctr" defTabSz="914400" eaLnBrk="1" fontAlgn="base" latinLnBrk="0" hangingPunct="1">
              <a:lnSpc>
                <a:spcPct val="100000"/>
              </a:lnSpc>
              <a:spcBef>
                <a:spcPct val="0"/>
              </a:spcBef>
              <a:spcAft>
                <a:spcPct val="0"/>
              </a:spcAft>
              <a:buClrTx/>
              <a:buSzTx/>
              <a:buFontTx/>
              <a:buNone/>
              <a:tabLst/>
              <a:defRPr/>
            </a:pPr>
            <a:r>
              <a:rPr lang="en-US" sz="900" b="1" kern="0" dirty="0">
                <a:solidFill>
                  <a:schemeClr val="bg1"/>
                </a:solidFill>
              </a:rPr>
              <a:t>Tokyo Overnight Average Rate</a:t>
            </a:r>
            <a:endParaRPr kumimoji="0" lang="en-US" sz="900" b="1" i="0" u="none" strike="noStrike" kern="0" cap="none" spc="0" normalizeH="0" baseline="0" noProof="0" dirty="0">
              <a:ln>
                <a:noFill/>
              </a:ln>
              <a:solidFill>
                <a:schemeClr val="bg1"/>
              </a:solidFill>
              <a:effectLst/>
              <a:uLnTx/>
              <a:uFillTx/>
            </a:endParaRPr>
          </a:p>
        </p:txBody>
      </p:sp>
      <p:sp>
        <p:nvSpPr>
          <p:cNvPr id="34" name="TextBox 33">
            <a:extLst>
              <a:ext uri="{FF2B5EF4-FFF2-40B4-BE49-F238E27FC236}">
                <a16:creationId xmlns:a16="http://schemas.microsoft.com/office/drawing/2014/main" id="{24CF428B-EF5F-403B-A2FC-EF6DC753287B}"/>
              </a:ext>
            </a:extLst>
          </p:cNvPr>
          <p:cNvSpPr txBox="1"/>
          <p:nvPr/>
        </p:nvSpPr>
        <p:spPr>
          <a:xfrm>
            <a:off x="2128440" y="1652915"/>
            <a:ext cx="893749" cy="206210"/>
          </a:xfrm>
          <a:prstGeom prst="rect">
            <a:avLst/>
          </a:prstGeom>
          <a:noFill/>
        </p:spPr>
        <p:txBody>
          <a:bodyPr wrap="square" lIns="0" tIns="36576" rIns="0" bIns="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chemeClr val="bg1"/>
                </a:solidFill>
                <a:effectLst/>
                <a:uLnTx/>
                <a:uFillTx/>
              </a:rPr>
              <a:t>USD LIBOR</a:t>
            </a:r>
          </a:p>
        </p:txBody>
      </p:sp>
      <p:sp>
        <p:nvSpPr>
          <p:cNvPr id="35" name="TextBox 34">
            <a:extLst>
              <a:ext uri="{FF2B5EF4-FFF2-40B4-BE49-F238E27FC236}">
                <a16:creationId xmlns:a16="http://schemas.microsoft.com/office/drawing/2014/main" id="{A5BD4AFD-9EF2-45AB-86B2-CDD269643D9B}"/>
              </a:ext>
            </a:extLst>
          </p:cNvPr>
          <p:cNvSpPr txBox="1"/>
          <p:nvPr/>
        </p:nvSpPr>
        <p:spPr>
          <a:xfrm>
            <a:off x="2110110" y="2326639"/>
            <a:ext cx="883207" cy="621709"/>
          </a:xfrm>
          <a:prstGeom prst="rect">
            <a:avLst/>
          </a:prstGeom>
          <a:noFill/>
        </p:spPr>
        <p:txBody>
          <a:bodyPr wrap="square" lIns="0" tIns="36576" rIns="0" bIns="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chemeClr val="bg1"/>
                </a:solidFill>
                <a:effectLst/>
                <a:uLnTx/>
                <a:uFillTx/>
              </a:rPr>
              <a:t>SOFR</a:t>
            </a:r>
          </a:p>
          <a:p>
            <a:pPr marL="0" marR="0" lvl="0" indent="0" algn="ctr" defTabSz="914400" eaLnBrk="1" fontAlgn="base" latinLnBrk="0" hangingPunct="1">
              <a:lnSpc>
                <a:spcPct val="100000"/>
              </a:lnSpc>
              <a:spcBef>
                <a:spcPct val="0"/>
              </a:spcBef>
              <a:spcAft>
                <a:spcPct val="0"/>
              </a:spcAft>
              <a:buClrTx/>
              <a:buSzTx/>
              <a:buFontTx/>
              <a:buNone/>
              <a:tabLst/>
              <a:defRPr/>
            </a:pPr>
            <a:r>
              <a:rPr lang="en-US" sz="900" b="1" kern="0" dirty="0">
                <a:solidFill>
                  <a:schemeClr val="bg1"/>
                </a:solidFill>
              </a:rPr>
              <a:t>Secured Overnight Financing Rate</a:t>
            </a:r>
            <a:endParaRPr kumimoji="0" lang="en-US" sz="800" b="1" i="0" u="none" strike="noStrike" kern="0" cap="none" spc="0" normalizeH="0" baseline="0" noProof="0" dirty="0">
              <a:ln>
                <a:noFill/>
              </a:ln>
              <a:solidFill>
                <a:schemeClr val="bg1"/>
              </a:solidFill>
              <a:effectLst/>
              <a:uLnTx/>
              <a:uFillTx/>
            </a:endParaRPr>
          </a:p>
        </p:txBody>
      </p:sp>
      <p:sp>
        <p:nvSpPr>
          <p:cNvPr id="36" name="TextBox 35">
            <a:extLst>
              <a:ext uri="{FF2B5EF4-FFF2-40B4-BE49-F238E27FC236}">
                <a16:creationId xmlns:a16="http://schemas.microsoft.com/office/drawing/2014/main" id="{A9C75C30-32C6-46D7-AD10-EEB189FE7891}"/>
              </a:ext>
            </a:extLst>
          </p:cNvPr>
          <p:cNvSpPr txBox="1"/>
          <p:nvPr/>
        </p:nvSpPr>
        <p:spPr>
          <a:xfrm>
            <a:off x="4147403" y="1568276"/>
            <a:ext cx="755804" cy="375487"/>
          </a:xfrm>
          <a:prstGeom prst="rect">
            <a:avLst/>
          </a:prstGeom>
          <a:noFill/>
        </p:spPr>
        <p:txBody>
          <a:bodyPr wrap="square" lIns="0" tIns="36576" rIns="0" bIns="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chemeClr val="bg1"/>
                </a:solidFill>
                <a:effectLst/>
                <a:uLnTx/>
                <a:uFillTx/>
              </a:rPr>
              <a:t>EUR LIBOR / EONIA</a:t>
            </a:r>
          </a:p>
        </p:txBody>
      </p:sp>
      <p:sp>
        <p:nvSpPr>
          <p:cNvPr id="37" name="TextBox 36">
            <a:extLst>
              <a:ext uri="{FF2B5EF4-FFF2-40B4-BE49-F238E27FC236}">
                <a16:creationId xmlns:a16="http://schemas.microsoft.com/office/drawing/2014/main" id="{5B144445-7CAD-4117-A991-9FD4E7EA313E}"/>
              </a:ext>
            </a:extLst>
          </p:cNvPr>
          <p:cNvSpPr txBox="1"/>
          <p:nvPr/>
        </p:nvSpPr>
        <p:spPr>
          <a:xfrm>
            <a:off x="4079264" y="2326639"/>
            <a:ext cx="885310" cy="483209"/>
          </a:xfrm>
          <a:prstGeom prst="rect">
            <a:avLst/>
          </a:prstGeom>
          <a:noFill/>
        </p:spPr>
        <p:txBody>
          <a:bodyPr wrap="square" lIns="0" tIns="36576" rIns="0" bIns="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chemeClr val="bg1"/>
                </a:solidFill>
                <a:effectLst/>
                <a:uLnTx/>
                <a:uFillTx/>
              </a:rPr>
              <a:t>€STR</a:t>
            </a:r>
          </a:p>
          <a:p>
            <a:pPr algn="ctr" fontAlgn="base">
              <a:spcBef>
                <a:spcPct val="0"/>
              </a:spcBef>
              <a:spcAft>
                <a:spcPct val="0"/>
              </a:spcAft>
            </a:pPr>
            <a:r>
              <a:rPr lang="en-US" sz="900" b="1" kern="0" dirty="0">
                <a:solidFill>
                  <a:schemeClr val="bg1"/>
                </a:solidFill>
              </a:rPr>
              <a:t>Euro Short-term Rate</a:t>
            </a:r>
          </a:p>
        </p:txBody>
      </p:sp>
      <p:sp>
        <p:nvSpPr>
          <p:cNvPr id="38" name="TextBox 37">
            <a:extLst>
              <a:ext uri="{FF2B5EF4-FFF2-40B4-BE49-F238E27FC236}">
                <a16:creationId xmlns:a16="http://schemas.microsoft.com/office/drawing/2014/main" id="{2DA48975-2131-4AAC-A689-F5F5FF2ED5C6}"/>
              </a:ext>
            </a:extLst>
          </p:cNvPr>
          <p:cNvSpPr txBox="1"/>
          <p:nvPr/>
        </p:nvSpPr>
        <p:spPr>
          <a:xfrm>
            <a:off x="6020276" y="1652915"/>
            <a:ext cx="891519" cy="206210"/>
          </a:xfrm>
          <a:prstGeom prst="rect">
            <a:avLst/>
          </a:prstGeom>
          <a:noFill/>
        </p:spPr>
        <p:txBody>
          <a:bodyPr wrap="square" lIns="0" tIns="36576" rIns="0" bIns="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chemeClr val="bg1"/>
                </a:solidFill>
                <a:effectLst/>
                <a:uLnTx/>
                <a:uFillTx/>
              </a:rPr>
              <a:t>GBP LIBOR</a:t>
            </a:r>
          </a:p>
        </p:txBody>
      </p:sp>
      <p:sp>
        <p:nvSpPr>
          <p:cNvPr id="39" name="TextBox 38">
            <a:extLst>
              <a:ext uri="{FF2B5EF4-FFF2-40B4-BE49-F238E27FC236}">
                <a16:creationId xmlns:a16="http://schemas.microsoft.com/office/drawing/2014/main" id="{F6E4FD3D-D045-4755-8676-B06000CCDB8F}"/>
              </a:ext>
            </a:extLst>
          </p:cNvPr>
          <p:cNvSpPr txBox="1"/>
          <p:nvPr/>
        </p:nvSpPr>
        <p:spPr>
          <a:xfrm>
            <a:off x="6026485" y="2326639"/>
            <a:ext cx="885310" cy="621709"/>
          </a:xfrm>
          <a:prstGeom prst="rect">
            <a:avLst/>
          </a:prstGeom>
          <a:noFill/>
        </p:spPr>
        <p:txBody>
          <a:bodyPr wrap="square" lIns="0" tIns="36576" rIns="0" bIns="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chemeClr val="bg1"/>
                </a:solidFill>
                <a:effectLst/>
                <a:uLnTx/>
                <a:uFillTx/>
              </a:rPr>
              <a:t>SONIA</a:t>
            </a:r>
          </a:p>
          <a:p>
            <a:pPr marL="0" marR="0" lvl="0" indent="0" algn="ctr" defTabSz="914400" eaLnBrk="1" fontAlgn="base" latinLnBrk="0" hangingPunct="1">
              <a:lnSpc>
                <a:spcPct val="100000"/>
              </a:lnSpc>
              <a:spcBef>
                <a:spcPct val="0"/>
              </a:spcBef>
              <a:spcAft>
                <a:spcPct val="0"/>
              </a:spcAft>
              <a:buClrTx/>
              <a:buSzTx/>
              <a:buFontTx/>
              <a:buNone/>
              <a:tabLst/>
              <a:defRPr/>
            </a:pPr>
            <a:r>
              <a:rPr lang="en-US" sz="900" b="1" kern="0" dirty="0">
                <a:solidFill>
                  <a:schemeClr val="bg1"/>
                </a:solidFill>
              </a:rPr>
              <a:t>Sterling Overnight Index Average</a:t>
            </a:r>
            <a:endParaRPr kumimoji="0" lang="en-US" sz="900" b="1" i="0" u="none" strike="noStrike" kern="0" cap="none" spc="0" normalizeH="0" baseline="0" noProof="0" dirty="0">
              <a:ln>
                <a:noFill/>
              </a:ln>
              <a:solidFill>
                <a:schemeClr val="bg1"/>
              </a:solidFill>
              <a:effectLst/>
              <a:uLnTx/>
              <a:uFillTx/>
            </a:endParaRPr>
          </a:p>
        </p:txBody>
      </p:sp>
      <p:sp>
        <p:nvSpPr>
          <p:cNvPr id="40" name="TextBox 39">
            <a:extLst>
              <a:ext uri="{FF2B5EF4-FFF2-40B4-BE49-F238E27FC236}">
                <a16:creationId xmlns:a16="http://schemas.microsoft.com/office/drawing/2014/main" id="{B1B12449-675B-4E1F-A9A2-47444A967502}"/>
              </a:ext>
            </a:extLst>
          </p:cNvPr>
          <p:cNvSpPr txBox="1"/>
          <p:nvPr/>
        </p:nvSpPr>
        <p:spPr>
          <a:xfrm>
            <a:off x="7943971" y="1652915"/>
            <a:ext cx="934793" cy="206210"/>
          </a:xfrm>
          <a:prstGeom prst="rect">
            <a:avLst/>
          </a:prstGeom>
          <a:noFill/>
        </p:spPr>
        <p:txBody>
          <a:bodyPr wrap="square" lIns="0" tIns="36576" rIns="0" bIns="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chemeClr val="bg1"/>
                </a:solidFill>
                <a:effectLst/>
                <a:uLnTx/>
                <a:uFillTx/>
              </a:rPr>
              <a:t>CHF LIBOR</a:t>
            </a:r>
          </a:p>
        </p:txBody>
      </p:sp>
      <p:sp>
        <p:nvSpPr>
          <p:cNvPr id="41" name="TextBox 40">
            <a:extLst>
              <a:ext uri="{FF2B5EF4-FFF2-40B4-BE49-F238E27FC236}">
                <a16:creationId xmlns:a16="http://schemas.microsoft.com/office/drawing/2014/main" id="{4178728F-5036-4CCE-A65C-11F36AB7CD96}"/>
              </a:ext>
            </a:extLst>
          </p:cNvPr>
          <p:cNvSpPr txBox="1"/>
          <p:nvPr/>
        </p:nvSpPr>
        <p:spPr>
          <a:xfrm>
            <a:off x="7968713" y="2326639"/>
            <a:ext cx="885310" cy="483209"/>
          </a:xfrm>
          <a:prstGeom prst="rect">
            <a:avLst/>
          </a:prstGeom>
          <a:noFill/>
        </p:spPr>
        <p:txBody>
          <a:bodyPr wrap="square" lIns="0" tIns="36576" rIns="0" bIns="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chemeClr val="bg1"/>
                </a:solidFill>
                <a:effectLst/>
                <a:uLnTx/>
                <a:uFillTx/>
              </a:rPr>
              <a:t>SARON</a:t>
            </a:r>
          </a:p>
          <a:p>
            <a:pPr marL="0" marR="0" lvl="0" indent="0" algn="ctr" defTabSz="914400" eaLnBrk="1" fontAlgn="base" latinLnBrk="0" hangingPunct="1">
              <a:lnSpc>
                <a:spcPct val="100000"/>
              </a:lnSpc>
              <a:spcBef>
                <a:spcPct val="0"/>
              </a:spcBef>
              <a:spcAft>
                <a:spcPct val="0"/>
              </a:spcAft>
              <a:buClrTx/>
              <a:buSzTx/>
              <a:buFontTx/>
              <a:buNone/>
              <a:tabLst/>
              <a:defRPr/>
            </a:pPr>
            <a:r>
              <a:rPr lang="en-US" sz="900" b="1" kern="0" dirty="0">
                <a:solidFill>
                  <a:schemeClr val="bg1"/>
                </a:solidFill>
              </a:rPr>
              <a:t>Swiss Average Rate Overnight</a:t>
            </a:r>
            <a:endParaRPr kumimoji="0" lang="en-US" sz="900" b="1" i="0" u="none" strike="noStrike" kern="0" cap="none" spc="0" normalizeH="0" baseline="0" noProof="0" dirty="0">
              <a:ln>
                <a:noFill/>
              </a:ln>
              <a:solidFill>
                <a:schemeClr val="bg1"/>
              </a:solidFill>
              <a:effectLst/>
              <a:uLnTx/>
              <a:uFillTx/>
            </a:endParaRPr>
          </a:p>
        </p:txBody>
      </p:sp>
      <p:sp>
        <p:nvSpPr>
          <p:cNvPr id="42" name="Down Arrow 8">
            <a:extLst>
              <a:ext uri="{FF2B5EF4-FFF2-40B4-BE49-F238E27FC236}">
                <a16:creationId xmlns:a16="http://schemas.microsoft.com/office/drawing/2014/main" id="{9E7AFECC-924F-42BA-8754-6C2227134091}"/>
              </a:ext>
            </a:extLst>
          </p:cNvPr>
          <p:cNvSpPr/>
          <p:nvPr/>
        </p:nvSpPr>
        <p:spPr>
          <a:xfrm>
            <a:off x="1317273" y="1973331"/>
            <a:ext cx="156455" cy="572836"/>
          </a:xfrm>
          <a:prstGeom prst="downArrow">
            <a:avLst/>
          </a:prstGeom>
          <a:solidFill>
            <a:schemeClr val="bg1">
              <a:lumMod val="60000"/>
              <a:lumOff val="40000"/>
            </a:schemeClr>
          </a:solidFill>
          <a:ln w="9525" cap="flat" cmpd="sng" algn="ctr">
            <a:noFill/>
            <a:prstDash val="solid"/>
          </a:ln>
          <a:effectLst/>
        </p:spPr>
        <p:txBody>
          <a:bodyPr rtlCol="0" anchor="t" anchorCtr="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effectLst/>
              <a:uLnTx/>
              <a:uFillTx/>
              <a:ea typeface="+mn-ea"/>
              <a:cs typeface="+mn-cs"/>
            </a:endParaRPr>
          </a:p>
        </p:txBody>
      </p:sp>
      <p:pic>
        <p:nvPicPr>
          <p:cNvPr id="43" name="Picture 10" descr="Switzerland - Button">
            <a:extLst>
              <a:ext uri="{FF2B5EF4-FFF2-40B4-BE49-F238E27FC236}">
                <a16:creationId xmlns:a16="http://schemas.microsoft.com/office/drawing/2014/main" id="{9271340E-BA2D-43E4-A42A-A7A2CE2544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8043" y="1113489"/>
            <a:ext cx="365760" cy="36576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4" name="Picture 12" descr="United Kingdom - Button">
            <a:extLst>
              <a:ext uri="{FF2B5EF4-FFF2-40B4-BE49-F238E27FC236}">
                <a16:creationId xmlns:a16="http://schemas.microsoft.com/office/drawing/2014/main" id="{42A8C238-A849-48D9-AE54-ECAB1DAFFC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0568" y="1113489"/>
            <a:ext cx="365760" cy="36576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5" name="Picture 14" descr="United States of America - Button">
            <a:extLst>
              <a:ext uri="{FF2B5EF4-FFF2-40B4-BE49-F238E27FC236}">
                <a16:creationId xmlns:a16="http://schemas.microsoft.com/office/drawing/2014/main" id="{60B5F100-2BDB-48C4-A701-C557028B96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5618" y="1113489"/>
            <a:ext cx="365760" cy="36576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6" name="Picture 18" descr="Japan - Button">
            <a:extLst>
              <a:ext uri="{FF2B5EF4-FFF2-40B4-BE49-F238E27FC236}">
                <a16:creationId xmlns:a16="http://schemas.microsoft.com/office/drawing/2014/main" id="{CF922BC5-5F5E-423F-8031-5D26485684A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5517" y="1113489"/>
            <a:ext cx="365760" cy="36576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7" name="Picture 16" descr="European Union - Button">
            <a:extLst>
              <a:ext uri="{FF2B5EF4-FFF2-40B4-BE49-F238E27FC236}">
                <a16:creationId xmlns:a16="http://schemas.microsoft.com/office/drawing/2014/main" id="{979A8D96-A56B-4E87-AA3E-2FF674C3633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33093" y="1113489"/>
            <a:ext cx="365760" cy="36576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545BD0D5-B717-4040-9761-62D4B0C987FD}"/>
              </a:ext>
            </a:extLst>
          </p:cNvPr>
          <p:cNvSpPr txBox="1"/>
          <p:nvPr/>
        </p:nvSpPr>
        <p:spPr>
          <a:xfrm>
            <a:off x="883674" y="5289724"/>
            <a:ext cx="10265338" cy="883319"/>
          </a:xfrm>
          <a:prstGeom prst="rect">
            <a:avLst/>
          </a:prstGeom>
          <a:noFill/>
        </p:spPr>
        <p:txBody>
          <a:bodyPr wrap="square" lIns="0" tIns="36576" rIns="0" bIns="0" rtlCol="0">
            <a:spAutoFit/>
          </a:bodyPr>
          <a:lstStyle/>
          <a:p>
            <a:pPr marL="403225" lvl="1" indent="-355600" fontAlgn="base">
              <a:spcAft>
                <a:spcPts val="600"/>
              </a:spcAft>
              <a:buClr>
                <a:schemeClr val="tx2"/>
              </a:buClr>
              <a:buSzPct val="80000"/>
              <a:buFont typeface="Arial" panose="020B0604020202020204" pitchFamily="34" charset="0"/>
              <a:buChar char="►"/>
              <a:defRPr/>
            </a:pPr>
            <a:r>
              <a:rPr lang="en-US" sz="1200" b="1" dirty="0">
                <a:solidFill>
                  <a:schemeClr val="bg1"/>
                </a:solidFill>
                <a:latin typeface="EYInterstate Light" panose="02000506000000020004" pitchFamily="2" charset="0"/>
              </a:rPr>
              <a:t>Fully transaction based</a:t>
            </a:r>
            <a:r>
              <a:rPr lang="en-US" sz="1200" dirty="0">
                <a:solidFill>
                  <a:schemeClr val="bg1"/>
                </a:solidFill>
                <a:latin typeface="EYInterstate Light" panose="02000506000000020004" pitchFamily="2" charset="0"/>
              </a:rPr>
              <a:t>: Means that these rates are based on the actual rates used for the transactions in the selected O/N markets. For e.g., SOFR is based on the transactions in the Treasury repo market.</a:t>
            </a:r>
          </a:p>
          <a:p>
            <a:pPr marL="403225" lvl="1" indent="-355600" fontAlgn="base">
              <a:spcAft>
                <a:spcPts val="600"/>
              </a:spcAft>
              <a:buClr>
                <a:schemeClr val="tx2"/>
              </a:buClr>
              <a:buSzPct val="80000"/>
              <a:buFont typeface="Arial" panose="020B0604020202020204" pitchFamily="34" charset="0"/>
              <a:buChar char="►"/>
              <a:defRPr/>
            </a:pPr>
            <a:r>
              <a:rPr lang="en-US" sz="1200" b="1" dirty="0">
                <a:solidFill>
                  <a:schemeClr val="bg1"/>
                </a:solidFill>
                <a:latin typeface="EYInterstate Light" panose="02000506000000020004" pitchFamily="2" charset="0"/>
              </a:rPr>
              <a:t>Unsecured / Secured Rates: </a:t>
            </a:r>
            <a:r>
              <a:rPr lang="en-US" sz="1200" dirty="0">
                <a:solidFill>
                  <a:schemeClr val="bg1"/>
                </a:solidFill>
                <a:latin typeface="EYInterstate Light" panose="02000506000000020004" pitchFamily="2" charset="0"/>
              </a:rPr>
              <a:t>When the rates are based on collateralized (secured) money market instruments, they are referred to as secured rate. For e.g., SOFR is a secured rate, based on transactions that </a:t>
            </a:r>
            <a:r>
              <a:rPr lang="en-US" sz="1400" kern="0" dirty="0"/>
              <a:t>involve collateral, in the form of Treasuries.</a:t>
            </a:r>
            <a:endParaRPr kumimoji="0" lang="en-US" sz="1400" b="0" i="0" u="none" strike="noStrike" kern="0" cap="none" spc="0" normalizeH="0" baseline="0" noProof="0" dirty="0">
              <a:ln>
                <a:noFill/>
              </a:ln>
              <a:effectLst/>
              <a:uLnTx/>
              <a:uFillTx/>
            </a:endParaRPr>
          </a:p>
        </p:txBody>
      </p:sp>
      <p:sp>
        <p:nvSpPr>
          <p:cNvPr id="3" name="Rectangle 2">
            <a:extLst>
              <a:ext uri="{FF2B5EF4-FFF2-40B4-BE49-F238E27FC236}">
                <a16:creationId xmlns:a16="http://schemas.microsoft.com/office/drawing/2014/main" id="{C41E61F7-45FD-F0CC-17A2-1FB460AB9AF3}"/>
              </a:ext>
            </a:extLst>
          </p:cNvPr>
          <p:cNvSpPr/>
          <p:nvPr/>
        </p:nvSpPr>
        <p:spPr>
          <a:xfrm>
            <a:off x="11042469" y="6139543"/>
            <a:ext cx="714102" cy="653143"/>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83FF28-FE7A-1791-E9F8-2E2C4E704BAF}"/>
              </a:ext>
            </a:extLst>
          </p:cNvPr>
          <p:cNvSpPr>
            <a:spLocks noGrp="1"/>
          </p:cNvSpPr>
          <p:nvPr>
            <p:ph idx="1"/>
          </p:nvPr>
        </p:nvSpPr>
        <p:spPr/>
        <p:txBody>
          <a:bodyPr/>
          <a:lstStyle/>
          <a:p>
            <a:r>
              <a:rPr lang="en-US" dirty="0"/>
              <a:t>Czech Overnight Index Average</a:t>
            </a:r>
            <a:endParaRPr lang="cs-CZ" dirty="0"/>
          </a:p>
          <a:p>
            <a:r>
              <a:rPr lang="cs-CZ" dirty="0"/>
              <a:t>Weighter average of interest rates of all unsecured overnight deposits </a:t>
            </a:r>
            <a:r>
              <a:rPr lang="en-US" dirty="0"/>
              <a:t>made by banks and foreign bank branches on the interbank market</a:t>
            </a:r>
          </a:p>
          <a:p>
            <a:r>
              <a:rPr lang="cs-CZ" dirty="0">
                <a:solidFill>
                  <a:srgbClr val="FFFFFF"/>
                </a:solidFill>
              </a:rPr>
              <a:t>Not widely used</a:t>
            </a:r>
            <a:endParaRPr lang="en-US" dirty="0">
              <a:solidFill>
                <a:srgbClr val="FFFFFF"/>
              </a:solidFill>
            </a:endParaRPr>
          </a:p>
          <a:p>
            <a:endParaRPr lang="en-US" dirty="0">
              <a:solidFill>
                <a:srgbClr val="FFFFFF"/>
              </a:solidFill>
            </a:endParaRPr>
          </a:p>
          <a:p>
            <a:pPr marL="0" indent="0">
              <a:buNone/>
            </a:pPr>
            <a:endParaRPr lang="en-US" dirty="0">
              <a:solidFill>
                <a:srgbClr val="FFFFFF"/>
              </a:solidFill>
            </a:endParaRPr>
          </a:p>
          <a:p>
            <a:pPr marL="0" indent="0">
              <a:buNone/>
            </a:pPr>
            <a:endParaRPr lang="cs-CZ" dirty="0">
              <a:solidFill>
                <a:srgbClr val="FFFFFF"/>
              </a:solidFill>
            </a:endParaRPr>
          </a:p>
        </p:txBody>
      </p:sp>
      <p:sp>
        <p:nvSpPr>
          <p:cNvPr id="3" name="Footer Placeholder 2">
            <a:extLst>
              <a:ext uri="{FF2B5EF4-FFF2-40B4-BE49-F238E27FC236}">
                <a16:creationId xmlns:a16="http://schemas.microsoft.com/office/drawing/2014/main" id="{41367F67-C3A2-4683-0C27-EC470DA99A39}"/>
              </a:ext>
            </a:extLst>
          </p:cNvPr>
          <p:cNvSpPr>
            <a:spLocks noGrp="1"/>
          </p:cNvSpPr>
          <p:nvPr>
            <p:ph type="ftr" sz="quarter" idx="10"/>
          </p:nvPr>
        </p:nvSpPr>
        <p:spPr/>
        <p:txBody>
          <a:bodyPr/>
          <a:lstStyle/>
          <a:p>
            <a:endParaRPr lang="en-US" dirty="0"/>
          </a:p>
        </p:txBody>
      </p:sp>
      <p:sp>
        <p:nvSpPr>
          <p:cNvPr id="4" name="Title 3">
            <a:extLst>
              <a:ext uri="{FF2B5EF4-FFF2-40B4-BE49-F238E27FC236}">
                <a16:creationId xmlns:a16="http://schemas.microsoft.com/office/drawing/2014/main" id="{B90581D0-C04D-1B77-846F-2A8861501C47}"/>
              </a:ext>
            </a:extLst>
          </p:cNvPr>
          <p:cNvSpPr>
            <a:spLocks noGrp="1"/>
          </p:cNvSpPr>
          <p:nvPr>
            <p:ph type="title"/>
          </p:nvPr>
        </p:nvSpPr>
        <p:spPr/>
        <p:txBody>
          <a:bodyPr/>
          <a:lstStyle/>
          <a:p>
            <a:r>
              <a:rPr lang="en-US" dirty="0"/>
              <a:t>CZEONIA</a:t>
            </a:r>
            <a:endParaRPr lang="cs-CZ" dirty="0"/>
          </a:p>
        </p:txBody>
      </p:sp>
      <p:sp>
        <p:nvSpPr>
          <p:cNvPr id="9" name="Rectangle 8">
            <a:extLst>
              <a:ext uri="{FF2B5EF4-FFF2-40B4-BE49-F238E27FC236}">
                <a16:creationId xmlns:a16="http://schemas.microsoft.com/office/drawing/2014/main" id="{3909EE7F-A9A2-5B53-2E59-79E4DE741382}"/>
              </a:ext>
            </a:extLst>
          </p:cNvPr>
          <p:cNvSpPr/>
          <p:nvPr/>
        </p:nvSpPr>
        <p:spPr>
          <a:xfrm>
            <a:off x="11042469" y="6139543"/>
            <a:ext cx="714102" cy="653143"/>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5385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83FF28-FE7A-1791-E9F8-2E2C4E704BAF}"/>
              </a:ext>
            </a:extLst>
          </p:cNvPr>
          <p:cNvSpPr>
            <a:spLocks noGrp="1"/>
          </p:cNvSpPr>
          <p:nvPr>
            <p:ph idx="1"/>
          </p:nvPr>
        </p:nvSpPr>
        <p:spPr/>
        <p:txBody>
          <a:bodyPr/>
          <a:lstStyle/>
          <a:p>
            <a:r>
              <a:rPr lang="en-US" dirty="0"/>
              <a:t>Czech Overnight Index Average</a:t>
            </a:r>
            <a:endParaRPr lang="cs-CZ" dirty="0"/>
          </a:p>
          <a:p>
            <a:r>
              <a:rPr lang="cs-CZ" dirty="0"/>
              <a:t>Weighter average of interest rates of all unsecured overnight deposits </a:t>
            </a:r>
            <a:r>
              <a:rPr lang="en-US" dirty="0"/>
              <a:t>made by banks and foreign bank branches on the interbank market</a:t>
            </a:r>
          </a:p>
          <a:p>
            <a:r>
              <a:rPr lang="cs-CZ" dirty="0">
                <a:solidFill>
                  <a:srgbClr val="FFFFFF"/>
                </a:solidFill>
              </a:rPr>
              <a:t>Not widely used</a:t>
            </a:r>
            <a:endParaRPr lang="en-US" dirty="0">
              <a:solidFill>
                <a:srgbClr val="FFFFFF"/>
              </a:solidFill>
            </a:endParaRPr>
          </a:p>
          <a:p>
            <a:endParaRPr lang="en-US"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a:p>
            <a:pPr marL="0" indent="0">
              <a:buNone/>
            </a:pPr>
            <a:r>
              <a:rPr lang="en-US" dirty="0">
                <a:solidFill>
                  <a:srgbClr val="FFFFFF"/>
                </a:solidFill>
              </a:rPr>
              <a:t>		</a:t>
            </a:r>
            <a:r>
              <a:rPr lang="en-US" sz="1800" i="1" dirty="0">
                <a:solidFill>
                  <a:srgbClr val="FFFFFF"/>
                </a:solidFill>
              </a:rPr>
              <a:t>			</a:t>
            </a:r>
            <a:endParaRPr lang="cs-CZ" i="1" dirty="0">
              <a:solidFill>
                <a:srgbClr val="FFFFFF"/>
              </a:solidFill>
            </a:endParaRPr>
          </a:p>
        </p:txBody>
      </p:sp>
      <p:sp>
        <p:nvSpPr>
          <p:cNvPr id="3" name="Footer Placeholder 2">
            <a:extLst>
              <a:ext uri="{FF2B5EF4-FFF2-40B4-BE49-F238E27FC236}">
                <a16:creationId xmlns:a16="http://schemas.microsoft.com/office/drawing/2014/main" id="{41367F67-C3A2-4683-0C27-EC470DA99A39}"/>
              </a:ext>
            </a:extLst>
          </p:cNvPr>
          <p:cNvSpPr>
            <a:spLocks noGrp="1"/>
          </p:cNvSpPr>
          <p:nvPr>
            <p:ph type="ftr" sz="quarter" idx="10"/>
          </p:nvPr>
        </p:nvSpPr>
        <p:spPr/>
        <p:txBody>
          <a:bodyPr/>
          <a:lstStyle/>
          <a:p>
            <a:endParaRPr lang="en-US" dirty="0"/>
          </a:p>
        </p:txBody>
      </p:sp>
      <p:sp>
        <p:nvSpPr>
          <p:cNvPr id="4" name="Title 3">
            <a:extLst>
              <a:ext uri="{FF2B5EF4-FFF2-40B4-BE49-F238E27FC236}">
                <a16:creationId xmlns:a16="http://schemas.microsoft.com/office/drawing/2014/main" id="{B90581D0-C04D-1B77-846F-2A8861501C47}"/>
              </a:ext>
            </a:extLst>
          </p:cNvPr>
          <p:cNvSpPr>
            <a:spLocks noGrp="1"/>
          </p:cNvSpPr>
          <p:nvPr>
            <p:ph type="title"/>
          </p:nvPr>
        </p:nvSpPr>
        <p:spPr/>
        <p:txBody>
          <a:bodyPr/>
          <a:lstStyle/>
          <a:p>
            <a:r>
              <a:rPr lang="en-US" dirty="0"/>
              <a:t>CZEONIA</a:t>
            </a:r>
            <a:endParaRPr lang="cs-CZ" dirty="0"/>
          </a:p>
        </p:txBody>
      </p:sp>
      <p:sp>
        <p:nvSpPr>
          <p:cNvPr id="5" name="Rectangle 4">
            <a:extLst>
              <a:ext uri="{FF2B5EF4-FFF2-40B4-BE49-F238E27FC236}">
                <a16:creationId xmlns:a16="http://schemas.microsoft.com/office/drawing/2014/main" id="{7361748C-2AD0-6352-4A79-C5560B6DFEA5}"/>
              </a:ext>
            </a:extLst>
          </p:cNvPr>
          <p:cNvSpPr/>
          <p:nvPr/>
        </p:nvSpPr>
        <p:spPr>
          <a:xfrm>
            <a:off x="1923691" y="3579963"/>
            <a:ext cx="3614467" cy="186330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E495158-71E6-EBD8-8EB6-0C1C36657A6B}"/>
              </a:ext>
            </a:extLst>
          </p:cNvPr>
          <p:cNvSpPr/>
          <p:nvPr/>
        </p:nvSpPr>
        <p:spPr>
          <a:xfrm>
            <a:off x="6660192" y="3579963"/>
            <a:ext cx="3614467" cy="1863305"/>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88B86C7-ADCB-31C3-5E65-23F0C2C80BDE}"/>
              </a:ext>
            </a:extLst>
          </p:cNvPr>
          <p:cNvSpPr/>
          <p:nvPr/>
        </p:nvSpPr>
        <p:spPr>
          <a:xfrm>
            <a:off x="1923691" y="3579963"/>
            <a:ext cx="3614466" cy="612475"/>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dirty="0">
                <a:solidFill>
                  <a:schemeClr val="bg2"/>
                </a:solidFill>
                <a:latin typeface="Arial" panose="020B0604020202020204" pitchFamily="34" charset="0"/>
                <a:cs typeface="Arial" panose="020B0604020202020204" pitchFamily="34" charset="0"/>
              </a:rPr>
              <a:t>1 day PRIBOR</a:t>
            </a:r>
            <a:endParaRPr lang="cs-CZ" dirty="0">
              <a:solidFill>
                <a:schemeClr val="bg2"/>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D20B2DC-55BE-3CDD-A69F-59C9BE2257D7}"/>
              </a:ext>
            </a:extLst>
          </p:cNvPr>
          <p:cNvSpPr/>
          <p:nvPr/>
        </p:nvSpPr>
        <p:spPr>
          <a:xfrm>
            <a:off x="6660193" y="3579963"/>
            <a:ext cx="3614466" cy="612475"/>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dirty="0">
                <a:solidFill>
                  <a:schemeClr val="bg2"/>
                </a:solidFill>
                <a:latin typeface="Arial" panose="020B0604020202020204" pitchFamily="34" charset="0"/>
                <a:cs typeface="Arial" panose="020B0604020202020204" pitchFamily="34" charset="0"/>
              </a:rPr>
              <a:t>1 day CZEONIA</a:t>
            </a:r>
            <a:endParaRPr lang="cs-CZ" dirty="0">
              <a:solidFill>
                <a:schemeClr val="bg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81620B9-2C46-8D7E-AF3B-D1D5CA976E11}"/>
              </a:ext>
            </a:extLst>
          </p:cNvPr>
          <p:cNvSpPr/>
          <p:nvPr/>
        </p:nvSpPr>
        <p:spPr>
          <a:xfrm>
            <a:off x="11042469" y="6139543"/>
            <a:ext cx="714102" cy="653143"/>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310716"/>
      </p:ext>
    </p:extLst>
  </p:cSld>
  <p:clrMapOvr>
    <a:masterClrMapping/>
  </p:clrMapOvr>
</p:sld>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2"/>
          </a:solidFill>
        </a:ln>
      </a:spPr>
      <a:bodyPr rtlCol="0" anchor="ctr" anchorCtr="0"/>
      <a:lstStyle>
        <a:defPPr algn="ctr">
          <a:defRPr sz="1200" dirty="0" smtClean="0">
            <a:solidFill>
              <a:schemeClr val="bg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356616" indent="-356616" algn="l">
          <a:spcAft>
            <a:spcPts val="600"/>
          </a:spcAft>
          <a:buClr>
            <a:schemeClr val="tx2"/>
          </a:buClr>
          <a:buSzPct val="80000"/>
          <a:buFont typeface="Arial" panose="020B0604020202020204" pitchFamily="34" charset="0"/>
          <a:buChar char="►"/>
          <a:defRPr sz="1600" dirty="0" err="1" smtClean="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EY Presentation_16-9_Arial_Dark+Light Theme_2024.potx" id="{7C7274E8-8119-48B1-9B94-DFA7AC4ED396}" vid="{40D314AC-372A-43E3-99B6-FB54F74403BF}"/>
    </a:ext>
  </a:ext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bg1">
              <a:lumMod val="60000"/>
              <a:lumOff val="40000"/>
            </a:schemeClr>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solidFill>
              <a:schemeClr val="bg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0000"/>
              <a:lumOff val="40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356616" indent="-356616" algn="l">
          <a:spcAft>
            <a:spcPts val="600"/>
          </a:spcAft>
          <a:buClr>
            <a:schemeClr val="tx2"/>
          </a:buClr>
          <a:buSzPct val="80000"/>
          <a:buFont typeface="Arial" panose="020B0604020202020204" pitchFamily="34" charset="0"/>
          <a:buChar char="►"/>
          <a:defRPr sz="1600" dirty="0" smtClean="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EY Presentation_16-9_Arial_Dark+Light Theme_2024.potx" id="{7C7274E8-8119-48B1-9B94-DFA7AC4ED396}" vid="{0BFB8C7E-558B-4E73-B1AD-20DD97AAF4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EY Presentation_16-9_Arial_Dark+Light Theme_2024</Template>
  <TotalTime>1919</TotalTime>
  <Words>1049</Words>
  <Application>Microsoft Office PowerPoint</Application>
  <PresentationFormat>Custom</PresentationFormat>
  <Paragraphs>204</Paragraphs>
  <Slides>18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Cambria Math</vt:lpstr>
      <vt:lpstr>EYInterstate Light</vt:lpstr>
      <vt:lpstr>Georgia</vt:lpstr>
      <vt:lpstr>EY dark background</vt:lpstr>
      <vt:lpstr>EY light background</vt:lpstr>
      <vt:lpstr>Alternative Reference Rates   Kučera &amp; Novák </vt:lpstr>
      <vt:lpstr>Summary of ARRs</vt:lpstr>
      <vt:lpstr>SOFR and its Volume</vt:lpstr>
      <vt:lpstr>Summary of ARRs</vt:lpstr>
      <vt:lpstr>Summary of differences between LIBORs and ARRs</vt:lpstr>
      <vt:lpstr>PowerPoint Presentation</vt:lpstr>
      <vt:lpstr>Introduction to nearly Risk-Free Rates (RFRs)</vt:lpstr>
      <vt:lpstr>CZEONIA</vt:lpstr>
      <vt:lpstr>CZEONIA</vt:lpstr>
      <vt:lpstr>CZEONIA</vt:lpstr>
      <vt:lpstr>CZEONIA</vt:lpstr>
      <vt:lpstr> Technical Aspects of ARRs   </vt:lpstr>
      <vt:lpstr>Interest Calculation Methodology for  ARRs</vt:lpstr>
      <vt:lpstr>Other conventions</vt:lpstr>
      <vt:lpstr>Compound Interest Average</vt:lpstr>
      <vt:lpstr>PowerPoint Presentation</vt:lpstr>
      <vt:lpstr>Lookback with / without observation shift – rate weights</vt:lpstr>
      <vt:lpstr>Sources</vt:lpstr>
    </vt:vector>
  </TitlesOfParts>
  <Manager/>
  <Company>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Risk-Free Rates</dc:title>
  <dc:creator>Simon Kucera</dc:creator>
  <cp:keywords/>
  <cp:lastModifiedBy>Filip Novak</cp:lastModifiedBy>
  <cp:revision>7</cp:revision>
  <dcterms:created xsi:type="dcterms:W3CDTF">2024-07-23T09:20:26Z</dcterms:created>
  <dcterms:modified xsi:type="dcterms:W3CDTF">2024-12-12T14:10:15Z</dcterms:modified>
  <cp:contentStatus/>
</cp:coreProperties>
</file>